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790" r:id="rId5"/>
  </p:sldMasterIdLst>
  <p:notesMasterIdLst>
    <p:notesMasterId r:id="rId36"/>
  </p:notesMasterIdLst>
  <p:handoutMasterIdLst>
    <p:handoutMasterId r:id="rId37"/>
  </p:handoutMasterIdLst>
  <p:sldIdLst>
    <p:sldId id="1719" r:id="rId6"/>
    <p:sldId id="1992" r:id="rId7"/>
    <p:sldId id="1716" r:id="rId8"/>
    <p:sldId id="263" r:id="rId9"/>
    <p:sldId id="1660" r:id="rId10"/>
    <p:sldId id="1527" r:id="rId11"/>
    <p:sldId id="1995" r:id="rId12"/>
    <p:sldId id="567" r:id="rId13"/>
    <p:sldId id="1118" r:id="rId14"/>
    <p:sldId id="3378" r:id="rId15"/>
    <p:sldId id="2002" r:id="rId16"/>
    <p:sldId id="1996" r:id="rId17"/>
    <p:sldId id="556" r:id="rId18"/>
    <p:sldId id="3377" r:id="rId19"/>
    <p:sldId id="566" r:id="rId20"/>
    <p:sldId id="262" r:id="rId21"/>
    <p:sldId id="3379" r:id="rId22"/>
    <p:sldId id="2001" r:id="rId23"/>
    <p:sldId id="1997" r:id="rId24"/>
    <p:sldId id="3361" r:id="rId25"/>
    <p:sldId id="3363" r:id="rId26"/>
    <p:sldId id="3380" r:id="rId27"/>
    <p:sldId id="2000" r:id="rId28"/>
    <p:sldId id="1998" r:id="rId29"/>
    <p:sldId id="1614" r:id="rId30"/>
    <p:sldId id="3346" r:id="rId31"/>
    <p:sldId id="559" r:id="rId32"/>
    <p:sldId id="3375" r:id="rId33"/>
    <p:sldId id="1999" r:id="rId34"/>
    <p:sldId id="1532"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LADS Template" id="{38B656EC-D568-4EF7-8842-9FA1AE1192C9}">
          <p14:sldIdLst>
            <p14:sldId id="1719"/>
            <p14:sldId id="1992"/>
            <p14:sldId id="1716"/>
            <p14:sldId id="263"/>
            <p14:sldId id="1660"/>
            <p14:sldId id="1527"/>
            <p14:sldId id="1995"/>
            <p14:sldId id="567"/>
            <p14:sldId id="1118"/>
            <p14:sldId id="3378"/>
            <p14:sldId id="2002"/>
            <p14:sldId id="1996"/>
            <p14:sldId id="556"/>
            <p14:sldId id="3377"/>
            <p14:sldId id="566"/>
            <p14:sldId id="262"/>
            <p14:sldId id="3379"/>
            <p14:sldId id="2001"/>
            <p14:sldId id="1997"/>
            <p14:sldId id="3361"/>
            <p14:sldId id="3363"/>
            <p14:sldId id="3380"/>
            <p14:sldId id="2000"/>
            <p14:sldId id="1998"/>
            <p14:sldId id="1614"/>
            <p14:sldId id="3346"/>
            <p14:sldId id="559"/>
            <p14:sldId id="3375"/>
            <p14:sldId id="199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0E6FF"/>
    <a:srgbClr val="FEF000"/>
    <a:srgbClr val="3B2E58"/>
    <a:srgbClr val="243A5E"/>
    <a:srgbClr val="274B47"/>
    <a:srgbClr val="2F2F2F"/>
    <a:srgbClr val="525252"/>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C084F3-C434-477C-AD08-CBC7CE70DEF0}" v="31" dt="2019-11-12T14:31:19.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70129" autoAdjust="0"/>
  </p:normalViewPr>
  <p:slideViewPr>
    <p:cSldViewPr snapToGrid="0">
      <p:cViewPr varScale="1">
        <p:scale>
          <a:sx n="80" d="100"/>
          <a:sy n="80" d="100"/>
        </p:scale>
        <p:origin x="1796" y="56"/>
      </p:cViewPr>
      <p:guideLst/>
    </p:cSldViewPr>
  </p:slideViewPr>
  <p:outlineViewPr>
    <p:cViewPr>
      <p:scale>
        <a:sx n="33" d="100"/>
        <a:sy n="33" d="100"/>
      </p:scale>
      <p:origin x="0" y="-5035"/>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k Woody" userId="4205aafe-f083-4d36-8b19-c9188dd9e34d" providerId="ADAL" clId="{2DC084F3-C434-477C-AD08-CBC7CE70DEF0}"/>
    <pc:docChg chg="custSel addSld delSld modSld sldOrd modSection">
      <pc:chgData name="Buck Woody" userId="4205aafe-f083-4d36-8b19-c9188dd9e34d" providerId="ADAL" clId="{2DC084F3-C434-477C-AD08-CBC7CE70DEF0}" dt="2019-11-12T14:32:29.150" v="199" actId="478"/>
      <pc:docMkLst>
        <pc:docMk/>
      </pc:docMkLst>
      <pc:sldChg chg="del">
        <pc:chgData name="Buck Woody" userId="4205aafe-f083-4d36-8b19-c9188dd9e34d" providerId="ADAL" clId="{2DC084F3-C434-477C-AD08-CBC7CE70DEF0}" dt="2019-11-12T14:27:30.445" v="180"/>
        <pc:sldMkLst>
          <pc:docMk/>
          <pc:sldMk cId="2066322911" sldId="258"/>
        </pc:sldMkLst>
      </pc:sldChg>
      <pc:sldChg chg="del">
        <pc:chgData name="Buck Woody" userId="4205aafe-f083-4d36-8b19-c9188dd9e34d" providerId="ADAL" clId="{2DC084F3-C434-477C-AD08-CBC7CE70DEF0}" dt="2019-11-12T14:27:30.445" v="180"/>
        <pc:sldMkLst>
          <pc:docMk/>
          <pc:sldMk cId="2815439024" sldId="262"/>
        </pc:sldMkLst>
      </pc:sldChg>
      <pc:sldChg chg="del">
        <pc:chgData name="Buck Woody" userId="4205aafe-f083-4d36-8b19-c9188dd9e34d" providerId="ADAL" clId="{2DC084F3-C434-477C-AD08-CBC7CE70DEF0}" dt="2019-11-12T14:27:30.445" v="180"/>
        <pc:sldMkLst>
          <pc:docMk/>
          <pc:sldMk cId="2195982631" sldId="556"/>
        </pc:sldMkLst>
      </pc:sldChg>
      <pc:sldChg chg="del">
        <pc:chgData name="Buck Woody" userId="4205aafe-f083-4d36-8b19-c9188dd9e34d" providerId="ADAL" clId="{2DC084F3-C434-477C-AD08-CBC7CE70DEF0}" dt="2019-11-12T14:27:30.445" v="180"/>
        <pc:sldMkLst>
          <pc:docMk/>
          <pc:sldMk cId="2125740776" sldId="566"/>
        </pc:sldMkLst>
      </pc:sldChg>
      <pc:sldChg chg="del">
        <pc:chgData name="Buck Woody" userId="4205aafe-f083-4d36-8b19-c9188dd9e34d" providerId="ADAL" clId="{2DC084F3-C434-477C-AD08-CBC7CE70DEF0}" dt="2019-11-12T13:57:08.207" v="2" actId="2696"/>
        <pc:sldMkLst>
          <pc:docMk/>
          <pc:sldMk cId="3305407906" sldId="1518"/>
        </pc:sldMkLst>
      </pc:sldChg>
      <pc:sldChg chg="del">
        <pc:chgData name="Buck Woody" userId="4205aafe-f083-4d36-8b19-c9188dd9e34d" providerId="ADAL" clId="{2DC084F3-C434-477C-AD08-CBC7CE70DEF0}" dt="2019-11-12T13:57:08.301" v="7" actId="2696"/>
        <pc:sldMkLst>
          <pc:docMk/>
          <pc:sldMk cId="1995050349" sldId="1523"/>
        </pc:sldMkLst>
      </pc:sldChg>
      <pc:sldChg chg="del">
        <pc:chgData name="Buck Woody" userId="4205aafe-f083-4d36-8b19-c9188dd9e34d" providerId="ADAL" clId="{2DC084F3-C434-477C-AD08-CBC7CE70DEF0}" dt="2019-11-12T14:00:37.860" v="46" actId="2696"/>
        <pc:sldMkLst>
          <pc:docMk/>
          <pc:sldMk cId="1811665972" sldId="1524"/>
        </pc:sldMkLst>
      </pc:sldChg>
      <pc:sldChg chg="addSp delSp modSp ord">
        <pc:chgData name="Buck Woody" userId="4205aafe-f083-4d36-8b19-c9188dd9e34d" providerId="ADAL" clId="{2DC084F3-C434-477C-AD08-CBC7CE70DEF0}" dt="2019-11-12T14:31:41.719" v="191" actId="478"/>
        <pc:sldMkLst>
          <pc:docMk/>
          <pc:sldMk cId="203203085" sldId="1527"/>
        </pc:sldMkLst>
        <pc:spChg chg="mod">
          <ac:chgData name="Buck Woody" userId="4205aafe-f083-4d36-8b19-c9188dd9e34d" providerId="ADAL" clId="{2DC084F3-C434-477C-AD08-CBC7CE70DEF0}" dt="2019-11-12T14:01:31.157" v="92" actId="20577"/>
          <ac:spMkLst>
            <pc:docMk/>
            <pc:sldMk cId="203203085" sldId="1527"/>
            <ac:spMk id="3" creationId="{00000000-0000-0000-0000-000000000000}"/>
          </ac:spMkLst>
        </pc:spChg>
        <pc:spChg chg="del">
          <ac:chgData name="Buck Woody" userId="4205aafe-f083-4d36-8b19-c9188dd9e34d" providerId="ADAL" clId="{2DC084F3-C434-477C-AD08-CBC7CE70DEF0}" dt="2019-11-12T14:31:38.205" v="190" actId="478"/>
          <ac:spMkLst>
            <pc:docMk/>
            <pc:sldMk cId="203203085" sldId="1527"/>
            <ac:spMk id="4" creationId="{00000000-0000-0000-0000-000000000000}"/>
          </ac:spMkLst>
        </pc:spChg>
        <pc:spChg chg="add del mod">
          <ac:chgData name="Buck Woody" userId="4205aafe-f083-4d36-8b19-c9188dd9e34d" providerId="ADAL" clId="{2DC084F3-C434-477C-AD08-CBC7CE70DEF0}" dt="2019-11-12T14:31:41.719" v="191" actId="478"/>
          <ac:spMkLst>
            <pc:docMk/>
            <pc:sldMk cId="203203085" sldId="1527"/>
            <ac:spMk id="5" creationId="{AD304322-7CEF-4D3F-A387-8AE36FDCC42A}"/>
          </ac:spMkLst>
        </pc:spChg>
      </pc:sldChg>
      <pc:sldChg chg="del">
        <pc:chgData name="Buck Woody" userId="4205aafe-f083-4d36-8b19-c9188dd9e34d" providerId="ADAL" clId="{2DC084F3-C434-477C-AD08-CBC7CE70DEF0}" dt="2019-11-12T14:00:41.876" v="47" actId="2696"/>
        <pc:sldMkLst>
          <pc:docMk/>
          <pc:sldMk cId="3249496989" sldId="1529"/>
        </pc:sldMkLst>
      </pc:sldChg>
      <pc:sldChg chg="del">
        <pc:chgData name="Buck Woody" userId="4205aafe-f083-4d36-8b19-c9188dd9e34d" providerId="ADAL" clId="{2DC084F3-C434-477C-AD08-CBC7CE70DEF0}" dt="2019-11-12T13:57:26.350" v="13" actId="2696"/>
        <pc:sldMkLst>
          <pc:docMk/>
          <pc:sldMk cId="1041029672" sldId="1530"/>
        </pc:sldMkLst>
      </pc:sldChg>
      <pc:sldChg chg="del">
        <pc:chgData name="Buck Woody" userId="4205aafe-f083-4d36-8b19-c9188dd9e34d" providerId="ADAL" clId="{2DC084F3-C434-477C-AD08-CBC7CE70DEF0}" dt="2019-11-12T13:57:26.360" v="14" actId="2696"/>
        <pc:sldMkLst>
          <pc:docMk/>
          <pc:sldMk cId="1789865309" sldId="1531"/>
        </pc:sldMkLst>
      </pc:sldChg>
      <pc:sldChg chg="addSp modSp">
        <pc:chgData name="Buck Woody" userId="4205aafe-f083-4d36-8b19-c9188dd9e34d" providerId="ADAL" clId="{2DC084F3-C434-477C-AD08-CBC7CE70DEF0}" dt="2019-11-12T14:31:19.641" v="189" actId="207"/>
        <pc:sldMkLst>
          <pc:docMk/>
          <pc:sldMk cId="2402828649" sldId="1532"/>
        </pc:sldMkLst>
        <pc:spChg chg="add mod">
          <ac:chgData name="Buck Woody" userId="4205aafe-f083-4d36-8b19-c9188dd9e34d" providerId="ADAL" clId="{2DC084F3-C434-477C-AD08-CBC7CE70DEF0}" dt="2019-11-12T14:31:19.641" v="189" actId="207"/>
          <ac:spMkLst>
            <pc:docMk/>
            <pc:sldMk cId="2402828649" sldId="1532"/>
            <ac:spMk id="2" creationId="{F67B9D02-C694-4368-A4D9-AC1D06B72425}"/>
          </ac:spMkLst>
        </pc:spChg>
      </pc:sldChg>
      <pc:sldChg chg="del">
        <pc:chgData name="Buck Woody" userId="4205aafe-f083-4d36-8b19-c9188dd9e34d" providerId="ADAL" clId="{2DC084F3-C434-477C-AD08-CBC7CE70DEF0}" dt="2019-11-12T13:57:00.714" v="1" actId="2696"/>
        <pc:sldMkLst>
          <pc:docMk/>
          <pc:sldMk cId="3632102777" sldId="1536"/>
        </pc:sldMkLst>
      </pc:sldChg>
      <pc:sldChg chg="del">
        <pc:chgData name="Buck Woody" userId="4205aafe-f083-4d36-8b19-c9188dd9e34d" providerId="ADAL" clId="{2DC084F3-C434-477C-AD08-CBC7CE70DEF0}" dt="2019-11-12T13:57:08.262" v="5" actId="2696"/>
        <pc:sldMkLst>
          <pc:docMk/>
          <pc:sldMk cId="895908902" sldId="1548"/>
        </pc:sldMkLst>
      </pc:sldChg>
      <pc:sldChg chg="del">
        <pc:chgData name="Buck Woody" userId="4205aafe-f083-4d36-8b19-c9188dd9e34d" providerId="ADAL" clId="{2DC084F3-C434-477C-AD08-CBC7CE70DEF0}" dt="2019-11-12T13:57:08.284" v="6" actId="2696"/>
        <pc:sldMkLst>
          <pc:docMk/>
          <pc:sldMk cId="3188989622" sldId="1635"/>
        </pc:sldMkLst>
      </pc:sldChg>
      <pc:sldChg chg="del">
        <pc:chgData name="Buck Woody" userId="4205aafe-f083-4d36-8b19-c9188dd9e34d" providerId="ADAL" clId="{2DC084F3-C434-477C-AD08-CBC7CE70DEF0}" dt="2019-11-12T13:57:08.219" v="3" actId="2696"/>
        <pc:sldMkLst>
          <pc:docMk/>
          <pc:sldMk cId="3957722359" sldId="1660"/>
        </pc:sldMkLst>
      </pc:sldChg>
      <pc:sldChg chg="del">
        <pc:chgData name="Buck Woody" userId="4205aafe-f083-4d36-8b19-c9188dd9e34d" providerId="ADAL" clId="{2DC084F3-C434-477C-AD08-CBC7CE70DEF0}" dt="2019-11-12T13:57:08.231" v="4" actId="2696"/>
        <pc:sldMkLst>
          <pc:docMk/>
          <pc:sldMk cId="1793706927" sldId="1670"/>
        </pc:sldMkLst>
      </pc:sldChg>
      <pc:sldChg chg="addSp delSp modSp">
        <pc:chgData name="Buck Woody" userId="4205aafe-f083-4d36-8b19-c9188dd9e34d" providerId="ADAL" clId="{2DC084F3-C434-477C-AD08-CBC7CE70DEF0}" dt="2019-11-12T14:01:09.838" v="61" actId="478"/>
        <pc:sldMkLst>
          <pc:docMk/>
          <pc:sldMk cId="1490695021" sldId="1716"/>
        </pc:sldMkLst>
        <pc:spChg chg="del">
          <ac:chgData name="Buck Woody" userId="4205aafe-f083-4d36-8b19-c9188dd9e34d" providerId="ADAL" clId="{2DC084F3-C434-477C-AD08-CBC7CE70DEF0}" dt="2019-11-12T14:01:06.699" v="60" actId="478"/>
          <ac:spMkLst>
            <pc:docMk/>
            <pc:sldMk cId="1490695021" sldId="1716"/>
            <ac:spMk id="3" creationId="{EB03E4EA-274B-4BE4-9A52-00B5B2697A08}"/>
          </ac:spMkLst>
        </pc:spChg>
        <pc:spChg chg="add del mod">
          <ac:chgData name="Buck Woody" userId="4205aafe-f083-4d36-8b19-c9188dd9e34d" providerId="ADAL" clId="{2DC084F3-C434-477C-AD08-CBC7CE70DEF0}" dt="2019-11-12T14:01:09.838" v="61" actId="478"/>
          <ac:spMkLst>
            <pc:docMk/>
            <pc:sldMk cId="1490695021" sldId="1716"/>
            <ac:spMk id="4" creationId="{0DB011F9-ADFD-4E1A-87C6-878DC50EEC94}"/>
          </ac:spMkLst>
        </pc:spChg>
        <pc:spChg chg="mod">
          <ac:chgData name="Buck Woody" userId="4205aafe-f083-4d36-8b19-c9188dd9e34d" providerId="ADAL" clId="{2DC084F3-C434-477C-AD08-CBC7CE70DEF0}" dt="2019-11-12T14:00:57.964" v="59" actId="20577"/>
          <ac:spMkLst>
            <pc:docMk/>
            <pc:sldMk cId="1490695021" sldId="1716"/>
            <ac:spMk id="8" creationId="{D18A1E48-C74E-4B7C-95F4-2342DAC963A9}"/>
          </ac:spMkLst>
        </pc:spChg>
      </pc:sldChg>
      <pc:sldChg chg="addSp delSp modSp">
        <pc:chgData name="Buck Woody" userId="4205aafe-f083-4d36-8b19-c9188dd9e34d" providerId="ADAL" clId="{2DC084F3-C434-477C-AD08-CBC7CE70DEF0}" dt="2019-11-12T13:59:54.633" v="35" actId="1076"/>
        <pc:sldMkLst>
          <pc:docMk/>
          <pc:sldMk cId="3635852913" sldId="1719"/>
        </pc:sldMkLst>
        <pc:spChg chg="add del mod">
          <ac:chgData name="Buck Woody" userId="4205aafe-f083-4d36-8b19-c9188dd9e34d" providerId="ADAL" clId="{2DC084F3-C434-477C-AD08-CBC7CE70DEF0}" dt="2019-11-12T13:59:50.915" v="34" actId="478"/>
          <ac:spMkLst>
            <pc:docMk/>
            <pc:sldMk cId="3635852913" sldId="1719"/>
            <ac:spMk id="2" creationId="{A10E4D6F-75C8-45AA-A41B-A74C25219E28}"/>
          </ac:spMkLst>
        </pc:spChg>
        <pc:spChg chg="mod">
          <ac:chgData name="Buck Woody" userId="4205aafe-f083-4d36-8b19-c9188dd9e34d" providerId="ADAL" clId="{2DC084F3-C434-477C-AD08-CBC7CE70DEF0}" dt="2019-11-12T13:59:54.633" v="35" actId="1076"/>
          <ac:spMkLst>
            <pc:docMk/>
            <pc:sldMk cId="3635852913" sldId="1719"/>
            <ac:spMk id="4" creationId="{00000000-0000-0000-0000-000000000000}"/>
          </ac:spMkLst>
        </pc:spChg>
        <pc:spChg chg="del mod">
          <ac:chgData name="Buck Woody" userId="4205aafe-f083-4d36-8b19-c9188dd9e34d" providerId="ADAL" clId="{2DC084F3-C434-477C-AD08-CBC7CE70DEF0}" dt="2019-11-12T13:59:48.413" v="33"/>
          <ac:spMkLst>
            <pc:docMk/>
            <pc:sldMk cId="3635852913" sldId="1719"/>
            <ac:spMk id="5" creationId="{00000000-0000-0000-0000-000000000000}"/>
          </ac:spMkLst>
        </pc:spChg>
      </pc:sldChg>
      <pc:sldChg chg="del">
        <pc:chgData name="Buck Woody" userId="4205aafe-f083-4d36-8b19-c9188dd9e34d" providerId="ADAL" clId="{2DC084F3-C434-477C-AD08-CBC7CE70DEF0}" dt="2019-11-12T13:57:19.635" v="12" actId="2696"/>
        <pc:sldMkLst>
          <pc:docMk/>
          <pc:sldMk cId="737538867" sldId="1804"/>
        </pc:sldMkLst>
      </pc:sldChg>
      <pc:sldChg chg="del">
        <pc:chgData name="Buck Woody" userId="4205aafe-f083-4d36-8b19-c9188dd9e34d" providerId="ADAL" clId="{2DC084F3-C434-477C-AD08-CBC7CE70DEF0}" dt="2019-11-12T13:57:19.592" v="9" actId="2696"/>
        <pc:sldMkLst>
          <pc:docMk/>
          <pc:sldMk cId="2694731678" sldId="1841"/>
        </pc:sldMkLst>
      </pc:sldChg>
      <pc:sldChg chg="del">
        <pc:chgData name="Buck Woody" userId="4205aafe-f083-4d36-8b19-c9188dd9e34d" providerId="ADAL" clId="{2DC084F3-C434-477C-AD08-CBC7CE70DEF0}" dt="2019-11-12T13:57:19.527" v="8" actId="2696"/>
        <pc:sldMkLst>
          <pc:docMk/>
          <pc:sldMk cId="1351745267" sldId="1849"/>
        </pc:sldMkLst>
      </pc:sldChg>
      <pc:sldChg chg="del">
        <pc:chgData name="Buck Woody" userId="4205aafe-f083-4d36-8b19-c9188dd9e34d" providerId="ADAL" clId="{2DC084F3-C434-477C-AD08-CBC7CE70DEF0}" dt="2019-11-12T13:57:19.625" v="11" actId="2696"/>
        <pc:sldMkLst>
          <pc:docMk/>
          <pc:sldMk cId="4107298689" sldId="1941"/>
        </pc:sldMkLst>
      </pc:sldChg>
      <pc:sldChg chg="del">
        <pc:chgData name="Buck Woody" userId="4205aafe-f083-4d36-8b19-c9188dd9e34d" providerId="ADAL" clId="{2DC084F3-C434-477C-AD08-CBC7CE70DEF0}" dt="2019-11-12T13:57:19.611" v="10" actId="2696"/>
        <pc:sldMkLst>
          <pc:docMk/>
          <pc:sldMk cId="568571793" sldId="1991"/>
        </pc:sldMkLst>
      </pc:sldChg>
      <pc:sldChg chg="addSp delSp modSp">
        <pc:chgData name="Buck Woody" userId="4205aafe-f083-4d36-8b19-c9188dd9e34d" providerId="ADAL" clId="{2DC084F3-C434-477C-AD08-CBC7CE70DEF0}" dt="2019-11-12T14:00:21.722" v="45" actId="1076"/>
        <pc:sldMkLst>
          <pc:docMk/>
          <pc:sldMk cId="2637408160" sldId="1992"/>
        </pc:sldMkLst>
        <pc:spChg chg="add del mod">
          <ac:chgData name="Buck Woody" userId="4205aafe-f083-4d36-8b19-c9188dd9e34d" providerId="ADAL" clId="{2DC084F3-C434-477C-AD08-CBC7CE70DEF0}" dt="2019-11-12T14:00:05.810" v="37" actId="478"/>
          <ac:spMkLst>
            <pc:docMk/>
            <pc:sldMk cId="2637408160" sldId="1992"/>
            <ac:spMk id="3" creationId="{8629BB7E-EE24-4A32-AC64-BF864FE82B4F}"/>
          </ac:spMkLst>
        </pc:spChg>
        <pc:spChg chg="del">
          <ac:chgData name="Buck Woody" userId="4205aafe-f083-4d36-8b19-c9188dd9e34d" providerId="ADAL" clId="{2DC084F3-C434-477C-AD08-CBC7CE70DEF0}" dt="2019-11-12T14:00:03.101" v="36" actId="478"/>
          <ac:spMkLst>
            <pc:docMk/>
            <pc:sldMk cId="2637408160" sldId="1992"/>
            <ac:spMk id="4" creationId="{00000000-0000-0000-0000-000000000000}"/>
          </ac:spMkLst>
        </pc:spChg>
        <pc:spChg chg="del">
          <ac:chgData name="Buck Woody" userId="4205aafe-f083-4d36-8b19-c9188dd9e34d" providerId="ADAL" clId="{2DC084F3-C434-477C-AD08-CBC7CE70DEF0}" dt="2019-11-12T14:00:03.101" v="36" actId="478"/>
          <ac:spMkLst>
            <pc:docMk/>
            <pc:sldMk cId="2637408160" sldId="1992"/>
            <ac:spMk id="5" creationId="{00000000-0000-0000-0000-000000000000}"/>
          </ac:spMkLst>
        </pc:spChg>
        <pc:spChg chg="del">
          <ac:chgData name="Buck Woody" userId="4205aafe-f083-4d36-8b19-c9188dd9e34d" providerId="ADAL" clId="{2DC084F3-C434-477C-AD08-CBC7CE70DEF0}" dt="2019-11-12T13:59:35.123" v="31" actId="478"/>
          <ac:spMkLst>
            <pc:docMk/>
            <pc:sldMk cId="2637408160" sldId="1992"/>
            <ac:spMk id="7" creationId="{A2E1D34D-1BB7-4DC4-90EC-3FA4FFDC52ED}"/>
          </ac:spMkLst>
        </pc:spChg>
        <pc:spChg chg="add del mod">
          <ac:chgData name="Buck Woody" userId="4205aafe-f083-4d36-8b19-c9188dd9e34d" providerId="ADAL" clId="{2DC084F3-C434-477C-AD08-CBC7CE70DEF0}" dt="2019-11-12T14:00:05.810" v="37" actId="478"/>
          <ac:spMkLst>
            <pc:docMk/>
            <pc:sldMk cId="2637408160" sldId="1992"/>
            <ac:spMk id="9" creationId="{D0897B2D-880B-4C97-A7CD-36D4F554CDF4}"/>
          </ac:spMkLst>
        </pc:spChg>
        <pc:spChg chg="add mod">
          <ac:chgData name="Buck Woody" userId="4205aafe-f083-4d36-8b19-c9188dd9e34d" providerId="ADAL" clId="{2DC084F3-C434-477C-AD08-CBC7CE70DEF0}" dt="2019-11-12T14:00:21.722" v="45" actId="1076"/>
          <ac:spMkLst>
            <pc:docMk/>
            <pc:sldMk cId="2637408160" sldId="1992"/>
            <ac:spMk id="10" creationId="{1182E14A-5199-4DA1-9744-DF3AF1AD64E1}"/>
          </ac:spMkLst>
        </pc:spChg>
        <pc:picChg chg="add">
          <ac:chgData name="Buck Woody" userId="4205aafe-f083-4d36-8b19-c9188dd9e34d" providerId="ADAL" clId="{2DC084F3-C434-477C-AD08-CBC7CE70DEF0}" dt="2019-11-12T13:59:37.992" v="32"/>
          <ac:picMkLst>
            <pc:docMk/>
            <pc:sldMk cId="2637408160" sldId="1992"/>
            <ac:picMk id="6" creationId="{8C8B97B1-D162-428E-99AA-9FE13FC04242}"/>
          </ac:picMkLst>
        </pc:picChg>
      </pc:sldChg>
      <pc:sldChg chg="del">
        <pc:chgData name="Buck Woody" userId="4205aafe-f083-4d36-8b19-c9188dd9e34d" providerId="ADAL" clId="{2DC084F3-C434-477C-AD08-CBC7CE70DEF0}" dt="2019-11-12T13:56:57.501" v="0" actId="2696"/>
        <pc:sldMkLst>
          <pc:docMk/>
          <pc:sldMk cId="3591570039" sldId="1993"/>
        </pc:sldMkLst>
      </pc:sldChg>
      <pc:sldChg chg="modSp add">
        <pc:chgData name="Buck Woody" userId="4205aafe-f083-4d36-8b19-c9188dd9e34d" providerId="ADAL" clId="{2DC084F3-C434-477C-AD08-CBC7CE70DEF0}" dt="2019-11-12T14:01:25.429" v="85" actId="20577"/>
        <pc:sldMkLst>
          <pc:docMk/>
          <pc:sldMk cId="2596676083" sldId="1995"/>
        </pc:sldMkLst>
        <pc:spChg chg="mod">
          <ac:chgData name="Buck Woody" userId="4205aafe-f083-4d36-8b19-c9188dd9e34d" providerId="ADAL" clId="{2DC084F3-C434-477C-AD08-CBC7CE70DEF0}" dt="2019-11-12T14:01:25.429" v="85" actId="20577"/>
          <ac:spMkLst>
            <pc:docMk/>
            <pc:sldMk cId="2596676083" sldId="1995"/>
            <ac:spMk id="8" creationId="{D18A1E48-C74E-4B7C-95F4-2342DAC963A9}"/>
          </ac:spMkLst>
        </pc:spChg>
      </pc:sldChg>
      <pc:sldChg chg="modSp add">
        <pc:chgData name="Buck Woody" userId="4205aafe-f083-4d36-8b19-c9188dd9e34d" providerId="ADAL" clId="{2DC084F3-C434-477C-AD08-CBC7CE70DEF0}" dt="2019-11-12T14:01:50.340" v="109" actId="20577"/>
        <pc:sldMkLst>
          <pc:docMk/>
          <pc:sldMk cId="4133459650" sldId="1996"/>
        </pc:sldMkLst>
        <pc:spChg chg="mod">
          <ac:chgData name="Buck Woody" userId="4205aafe-f083-4d36-8b19-c9188dd9e34d" providerId="ADAL" clId="{2DC084F3-C434-477C-AD08-CBC7CE70DEF0}" dt="2019-11-12T14:01:50.340" v="109" actId="20577"/>
          <ac:spMkLst>
            <pc:docMk/>
            <pc:sldMk cId="4133459650" sldId="1996"/>
            <ac:spMk id="8" creationId="{D18A1E48-C74E-4B7C-95F4-2342DAC963A9}"/>
          </ac:spMkLst>
        </pc:spChg>
      </pc:sldChg>
      <pc:sldChg chg="modSp add">
        <pc:chgData name="Buck Woody" userId="4205aafe-f083-4d36-8b19-c9188dd9e34d" providerId="ADAL" clId="{2DC084F3-C434-477C-AD08-CBC7CE70DEF0}" dt="2019-11-12T14:02:25.310" v="114" actId="20577"/>
        <pc:sldMkLst>
          <pc:docMk/>
          <pc:sldMk cId="845247881" sldId="1997"/>
        </pc:sldMkLst>
        <pc:spChg chg="mod">
          <ac:chgData name="Buck Woody" userId="4205aafe-f083-4d36-8b19-c9188dd9e34d" providerId="ADAL" clId="{2DC084F3-C434-477C-AD08-CBC7CE70DEF0}" dt="2019-11-12T14:02:25.310" v="114" actId="20577"/>
          <ac:spMkLst>
            <pc:docMk/>
            <pc:sldMk cId="845247881" sldId="1997"/>
            <ac:spMk id="8" creationId="{D18A1E48-C74E-4B7C-95F4-2342DAC963A9}"/>
          </ac:spMkLst>
        </pc:spChg>
      </pc:sldChg>
      <pc:sldChg chg="modSp add">
        <pc:chgData name="Buck Woody" userId="4205aafe-f083-4d36-8b19-c9188dd9e34d" providerId="ADAL" clId="{2DC084F3-C434-477C-AD08-CBC7CE70DEF0}" dt="2019-11-12T14:02:43.878" v="171" actId="20577"/>
        <pc:sldMkLst>
          <pc:docMk/>
          <pc:sldMk cId="4241737644" sldId="1998"/>
        </pc:sldMkLst>
        <pc:spChg chg="mod">
          <ac:chgData name="Buck Woody" userId="4205aafe-f083-4d36-8b19-c9188dd9e34d" providerId="ADAL" clId="{2DC084F3-C434-477C-AD08-CBC7CE70DEF0}" dt="2019-11-12T14:02:43.878" v="171" actId="20577"/>
          <ac:spMkLst>
            <pc:docMk/>
            <pc:sldMk cId="4241737644" sldId="1998"/>
            <ac:spMk id="8" creationId="{D18A1E48-C74E-4B7C-95F4-2342DAC963A9}"/>
          </ac:spMkLst>
        </pc:spChg>
      </pc:sldChg>
      <pc:sldChg chg="addSp delSp modSp add">
        <pc:chgData name="Buck Woody" userId="4205aafe-f083-4d36-8b19-c9188dd9e34d" providerId="ADAL" clId="{2DC084F3-C434-477C-AD08-CBC7CE70DEF0}" dt="2019-11-12T14:32:29.150" v="199" actId="478"/>
        <pc:sldMkLst>
          <pc:docMk/>
          <pc:sldMk cId="28262813" sldId="1999"/>
        </pc:sldMkLst>
        <pc:spChg chg="del">
          <ac:chgData name="Buck Woody" userId="4205aafe-f083-4d36-8b19-c9188dd9e34d" providerId="ADAL" clId="{2DC084F3-C434-477C-AD08-CBC7CE70DEF0}" dt="2019-11-12T14:32:26.158" v="198" actId="478"/>
          <ac:spMkLst>
            <pc:docMk/>
            <pc:sldMk cId="28262813" sldId="1999"/>
            <ac:spMk id="4" creationId="{00000000-0000-0000-0000-000000000000}"/>
          </ac:spMkLst>
        </pc:spChg>
        <pc:spChg chg="add del mod">
          <ac:chgData name="Buck Woody" userId="4205aafe-f083-4d36-8b19-c9188dd9e34d" providerId="ADAL" clId="{2DC084F3-C434-477C-AD08-CBC7CE70DEF0}" dt="2019-11-12T14:32:29.150" v="199" actId="478"/>
          <ac:spMkLst>
            <pc:docMk/>
            <pc:sldMk cId="28262813" sldId="1999"/>
            <ac:spMk id="5" creationId="{6244727D-EC42-4356-A9C9-B927FB8AFD0B}"/>
          </ac:spMkLst>
        </pc:spChg>
      </pc:sldChg>
      <pc:sldChg chg="addSp delSp modSp add">
        <pc:chgData name="Buck Woody" userId="4205aafe-f083-4d36-8b19-c9188dd9e34d" providerId="ADAL" clId="{2DC084F3-C434-477C-AD08-CBC7CE70DEF0}" dt="2019-11-12T14:32:17.983" v="197" actId="478"/>
        <pc:sldMkLst>
          <pc:docMk/>
          <pc:sldMk cId="3320945347" sldId="2000"/>
        </pc:sldMkLst>
        <pc:spChg chg="del">
          <ac:chgData name="Buck Woody" userId="4205aafe-f083-4d36-8b19-c9188dd9e34d" providerId="ADAL" clId="{2DC084F3-C434-477C-AD08-CBC7CE70DEF0}" dt="2019-11-12T14:32:14.123" v="196" actId="478"/>
          <ac:spMkLst>
            <pc:docMk/>
            <pc:sldMk cId="3320945347" sldId="2000"/>
            <ac:spMk id="4" creationId="{00000000-0000-0000-0000-000000000000}"/>
          </ac:spMkLst>
        </pc:spChg>
        <pc:spChg chg="add del mod">
          <ac:chgData name="Buck Woody" userId="4205aafe-f083-4d36-8b19-c9188dd9e34d" providerId="ADAL" clId="{2DC084F3-C434-477C-AD08-CBC7CE70DEF0}" dt="2019-11-12T14:32:17.983" v="197" actId="478"/>
          <ac:spMkLst>
            <pc:docMk/>
            <pc:sldMk cId="3320945347" sldId="2000"/>
            <ac:spMk id="5" creationId="{D1561FAA-AA5C-41B4-A7E2-A9C897E4760C}"/>
          </ac:spMkLst>
        </pc:spChg>
      </pc:sldChg>
      <pc:sldChg chg="addSp delSp modSp add">
        <pc:chgData name="Buck Woody" userId="4205aafe-f083-4d36-8b19-c9188dd9e34d" providerId="ADAL" clId="{2DC084F3-C434-477C-AD08-CBC7CE70DEF0}" dt="2019-11-12T14:32:09.006" v="195" actId="478"/>
        <pc:sldMkLst>
          <pc:docMk/>
          <pc:sldMk cId="3000915344" sldId="2001"/>
        </pc:sldMkLst>
        <pc:spChg chg="del">
          <ac:chgData name="Buck Woody" userId="4205aafe-f083-4d36-8b19-c9188dd9e34d" providerId="ADAL" clId="{2DC084F3-C434-477C-AD08-CBC7CE70DEF0}" dt="2019-11-12T14:32:05.698" v="194" actId="478"/>
          <ac:spMkLst>
            <pc:docMk/>
            <pc:sldMk cId="3000915344" sldId="2001"/>
            <ac:spMk id="4" creationId="{00000000-0000-0000-0000-000000000000}"/>
          </ac:spMkLst>
        </pc:spChg>
        <pc:spChg chg="add del mod">
          <ac:chgData name="Buck Woody" userId="4205aafe-f083-4d36-8b19-c9188dd9e34d" providerId="ADAL" clId="{2DC084F3-C434-477C-AD08-CBC7CE70DEF0}" dt="2019-11-12T14:32:09.006" v="195" actId="478"/>
          <ac:spMkLst>
            <pc:docMk/>
            <pc:sldMk cId="3000915344" sldId="2001"/>
            <ac:spMk id="5" creationId="{2EC87C2D-394B-42F8-B7E8-99F3EE15891C}"/>
          </ac:spMkLst>
        </pc:spChg>
      </pc:sldChg>
      <pc:sldChg chg="addSp delSp modSp add">
        <pc:chgData name="Buck Woody" userId="4205aafe-f083-4d36-8b19-c9188dd9e34d" providerId="ADAL" clId="{2DC084F3-C434-477C-AD08-CBC7CE70DEF0}" dt="2019-11-12T14:31:56.952" v="193" actId="478"/>
        <pc:sldMkLst>
          <pc:docMk/>
          <pc:sldMk cId="690461768" sldId="2002"/>
        </pc:sldMkLst>
        <pc:spChg chg="del">
          <ac:chgData name="Buck Woody" userId="4205aafe-f083-4d36-8b19-c9188dd9e34d" providerId="ADAL" clId="{2DC084F3-C434-477C-AD08-CBC7CE70DEF0}" dt="2019-11-12T14:31:54.276" v="192" actId="478"/>
          <ac:spMkLst>
            <pc:docMk/>
            <pc:sldMk cId="690461768" sldId="2002"/>
            <ac:spMk id="4" creationId="{00000000-0000-0000-0000-000000000000}"/>
          </ac:spMkLst>
        </pc:spChg>
        <pc:spChg chg="add del mod">
          <ac:chgData name="Buck Woody" userId="4205aafe-f083-4d36-8b19-c9188dd9e34d" providerId="ADAL" clId="{2DC084F3-C434-477C-AD08-CBC7CE70DEF0}" dt="2019-11-12T14:31:56.952" v="193" actId="478"/>
          <ac:spMkLst>
            <pc:docMk/>
            <pc:sldMk cId="690461768" sldId="2002"/>
            <ac:spMk id="5" creationId="{2FA79B8E-C00F-4952-AE47-A5C50B3A2AC8}"/>
          </ac:spMkLst>
        </pc:spChg>
      </pc:sldChg>
      <pc:sldChg chg="modNotes">
        <pc:chgData name="Buck Woody" userId="4205aafe-f083-4d36-8b19-c9188dd9e34d" providerId="ADAL" clId="{2DC084F3-C434-477C-AD08-CBC7CE70DEF0}" dt="2019-11-12T14:28:13.413" v="181" actId="27636"/>
        <pc:sldMkLst>
          <pc:docMk/>
          <pc:sldMk cId="4273327073" sldId="3361"/>
        </pc:sldMkLst>
      </pc:sldChg>
      <pc:sldChg chg="del">
        <pc:chgData name="Buck Woody" userId="4205aafe-f083-4d36-8b19-c9188dd9e34d" providerId="ADAL" clId="{2DC084F3-C434-477C-AD08-CBC7CE70DEF0}" dt="2019-11-12T14:27:30.445" v="180"/>
        <pc:sldMkLst>
          <pc:docMk/>
          <pc:sldMk cId="3604912831" sldId="3377"/>
        </pc:sldMkLst>
      </pc:sldChg>
      <pc:sldChg chg="del">
        <pc:chgData name="Buck Woody" userId="4205aafe-f083-4d36-8b19-c9188dd9e34d" providerId="ADAL" clId="{2DC084F3-C434-477C-AD08-CBC7CE70DEF0}" dt="2019-11-12T14:27:30.445" v="180"/>
        <pc:sldMkLst>
          <pc:docMk/>
          <pc:sldMk cId="2155657719" sldId="3379"/>
        </pc:sldMkLst>
      </pc:sldChg>
      <pc:sldChg chg="del">
        <pc:chgData name="Buck Woody" userId="4205aafe-f083-4d36-8b19-c9188dd9e34d" providerId="ADAL" clId="{2DC084F3-C434-477C-AD08-CBC7CE70DEF0}" dt="2019-11-12T14:27:30.445" v="180"/>
        <pc:sldMkLst>
          <pc:docMk/>
          <pc:sldMk cId="137405455" sldId="3380"/>
        </pc:sldMkLst>
      </pc:sldChg>
      <pc:sldChg chg="del">
        <pc:chgData name="Buck Woody" userId="4205aafe-f083-4d36-8b19-c9188dd9e34d" providerId="ADAL" clId="{2DC084F3-C434-477C-AD08-CBC7CE70DEF0}" dt="2019-11-12T14:27:30.445" v="180"/>
        <pc:sldMkLst>
          <pc:docMk/>
          <pc:sldMk cId="3288546061" sldId="33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11/14/2019 7:44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11/14/2019 7:44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litedatascience.com/keras-tutorial-deep-learning-in-pyth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services/cognitive-services/directory/vis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azure/cognitive-services/Computer-vision/QuickStarts/python-analyz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39040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73258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a:t>
            </a:r>
            <a:r>
              <a:rPr lang="en-US" dirty="0" err="1"/>
              <a:t>www.datasciencecentral.com</a:t>
            </a:r>
            <a:r>
              <a:rPr lang="en-US" dirty="0"/>
              <a:t>/profiles/blogs/the-mathematics-of-data-science-understanding-the-foundations-of </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11/14/2019 7:44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https://elitedatascience.com/keras-tutorial-deep-learning-in-python</a:t>
            </a:r>
            <a:r>
              <a:rPr lang="en-US"/>
              <a:t> </a:t>
            </a:r>
          </a:p>
          <a:p>
            <a:r>
              <a:rPr lang="en-US" dirty="0"/>
              <a:t>https://aitold.me/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11/14/2019 7:44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35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30559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03429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11/14/2019 7:44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So, you should be excited with our Machine Learning portfolio.</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11/14/2019 7:44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1062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40673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11/14/2019 7:44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11/14/2019 7:44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81986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https://azure.microsoft.com/en-us/services/cognitive-services/directory/vision/</a:t>
            </a:r>
            <a:endParaRPr lang="en-US" dirty="0"/>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Example Code: </a:t>
            </a:r>
            <a:r>
              <a:rPr lang="en-US" dirty="0">
                <a:hlinkClick r:id="rId4"/>
              </a:rPr>
              <a:t>https://docs.microsoft.com/en-us/azure/cognitive-services/Computer-vision/QuickStarts/python-analyze</a:t>
            </a:r>
            <a:endParaRPr lang="en-US" dirty="0"/>
          </a:p>
          <a:p>
            <a:endParaRPr lang="en-US" sz="1200" b="1"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11/14/2019 7:44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95261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11/14/2019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41174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32DFEEB-2F28-45D6-A81A-F2B79C593887}"/>
              </a:ext>
            </a:extLst>
          </p:cNvPr>
          <p:cNvPicPr>
            <a:picLocks noChangeAspect="1"/>
          </p:cNvPicPr>
          <p:nvPr userDrawn="1"/>
        </p:nvPicPr>
        <p:blipFill>
          <a:blip r:embed="rId3"/>
          <a:stretch>
            <a:fillRect/>
          </a:stretch>
        </p:blipFill>
        <p:spPr bwMode="ltGray">
          <a:xfrm>
            <a:off x="865" y="2413144"/>
            <a:ext cx="12190271" cy="2031711"/>
          </a:xfrm>
          <a:prstGeom prst="rect">
            <a:avLst/>
          </a:prstGeom>
        </p:spPr>
      </p:pic>
      <p:pic>
        <p:nvPicPr>
          <p:cNvPr id="8" name="Picture 7">
            <a:extLst>
              <a:ext uri="{FF2B5EF4-FFF2-40B4-BE49-F238E27FC236}">
                <a16:creationId xmlns:a16="http://schemas.microsoft.com/office/drawing/2014/main" id="{C2A8E158-1DB8-4576-BD9E-5CFB55056A77}"/>
              </a:ext>
            </a:extLst>
          </p:cNvPr>
          <p:cNvPicPr>
            <a:picLocks noChangeAspect="1"/>
          </p:cNvPicPr>
          <p:nvPr userDrawn="1"/>
        </p:nvPicPr>
        <p:blipFill>
          <a:blip r:embed="rId4"/>
          <a:stretch>
            <a:fillRect/>
          </a:stretch>
        </p:blipFill>
        <p:spPr bwMode="black">
          <a:xfrm>
            <a:off x="584200" y="2785821"/>
            <a:ext cx="2047742" cy="545115"/>
          </a:xfrm>
          <a:prstGeom prst="rect">
            <a:avLst/>
          </a:prstGeom>
        </p:spPr>
      </p:pic>
      <p:sp>
        <p:nvSpPr>
          <p:cNvPr id="10" name="Title 1">
            <a:extLst>
              <a:ext uri="{FF2B5EF4-FFF2-40B4-BE49-F238E27FC236}">
                <a16:creationId xmlns:a16="http://schemas.microsoft.com/office/drawing/2014/main" id="{9E903B98-53C7-48B6-8CD4-AA3BFFDCB082}"/>
              </a:ext>
            </a:extLst>
          </p:cNvPr>
          <p:cNvSpPr>
            <a:spLocks noGrp="1"/>
          </p:cNvSpPr>
          <p:nvPr>
            <p:ph type="title" hasCustomPrompt="1"/>
          </p:nvPr>
        </p:nvSpPr>
        <p:spPr>
          <a:xfrm>
            <a:off x="584200" y="3518967"/>
            <a:ext cx="5199695" cy="715581"/>
          </a:xfrm>
        </p:spPr>
        <p:txBody>
          <a:bodyPr/>
          <a:lstStyle>
            <a:lvl1pPr>
              <a:lnSpc>
                <a:spcPct val="110000"/>
              </a:lnSpc>
              <a:defRPr lang="en-US" sz="2200" b="0" kern="1200" cap="all" baseline="0" dirty="0">
                <a:solidFill>
                  <a:srgbClr val="FFFFFF"/>
                </a:solidFill>
                <a:latin typeface="+mn-lt"/>
                <a:ea typeface="+mn-ea"/>
                <a:cs typeface="Segoe UI Semilight" panose="020B0402040204020203" pitchFamily="34" charset="0"/>
              </a:defRPr>
            </a:lvl1pPr>
          </a:lstStyle>
          <a:p>
            <a:r>
              <a:rPr lang="en-US" dirty="0"/>
              <a:t>Click to edit </a:t>
            </a:r>
            <a:br>
              <a:rPr lang="en-US" dirty="0"/>
            </a:br>
            <a:r>
              <a:rPr lang="en-US" dirty="0"/>
              <a:t>event title</a:t>
            </a:r>
          </a:p>
        </p:txBody>
      </p:sp>
      <p:sp>
        <p:nvSpPr>
          <p:cNvPr id="11" name="Text Placeholder 8">
            <a:extLst>
              <a:ext uri="{FF2B5EF4-FFF2-40B4-BE49-F238E27FC236}">
                <a16:creationId xmlns:a16="http://schemas.microsoft.com/office/drawing/2014/main" id="{8C439D4F-D913-4477-823A-9813F553D3ED}"/>
              </a:ext>
            </a:extLst>
          </p:cNvPr>
          <p:cNvSpPr>
            <a:spLocks noGrp="1"/>
          </p:cNvSpPr>
          <p:nvPr>
            <p:ph type="body" sz="quarter" idx="10" hasCustomPrompt="1"/>
          </p:nvPr>
        </p:nvSpPr>
        <p:spPr>
          <a:xfrm>
            <a:off x="6367230" y="3895994"/>
            <a:ext cx="5240570" cy="338554"/>
          </a:xfrm>
        </p:spPr>
        <p:txBody>
          <a:bodyPr/>
          <a:lstStyle>
            <a:lvl1pPr marL="0" indent="0" algn="r">
              <a:buNone/>
              <a:defRPr lang="en-US" sz="220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pPr lvl="0"/>
            <a:r>
              <a:rPr lang="en-US" dirty="0"/>
              <a:t>EVENT DATE</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88DC7993-F1BA-4C18-890B-4B37823B77C7}"/>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B8B1D2D5-0750-4330-AC51-85B44133B18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FB25928-3249-4C5F-846E-EAC6CE310C4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5B3D83A9-2BFF-4408-B060-FAA5960FD738}"/>
              </a:ext>
            </a:extLst>
          </p:cNvPr>
          <p:cNvSpPr txBox="1"/>
          <p:nvPr userDrawn="1"/>
        </p:nvSpPr>
        <p:spPr>
          <a:xfrm>
            <a:off x="305574"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8" name="TextBox 7">
            <a:extLst>
              <a:ext uri="{FF2B5EF4-FFF2-40B4-BE49-F238E27FC236}">
                <a16:creationId xmlns:a16="http://schemas.microsoft.com/office/drawing/2014/main" id="{374C8789-0E85-4867-9F65-26896787DA4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Box 14">
            <a:extLst>
              <a:ext uri="{FF2B5EF4-FFF2-40B4-BE49-F238E27FC236}">
                <a16:creationId xmlns:a16="http://schemas.microsoft.com/office/drawing/2014/main" id="{6DE63967-ED8B-4BFD-940B-78BC494D5EAB}"/>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82A657CE-D4EA-41FF-B672-BF225C1CE0AC}"/>
              </a:ext>
            </a:extLst>
          </p:cNvPr>
          <p:cNvSpPr txBox="1"/>
          <p:nvPr userDrawn="1"/>
        </p:nvSpPr>
        <p:spPr>
          <a:xfrm>
            <a:off x="305574"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6" name="TextBox 5">
            <a:extLst>
              <a:ext uri="{FF2B5EF4-FFF2-40B4-BE49-F238E27FC236}">
                <a16:creationId xmlns:a16="http://schemas.microsoft.com/office/drawing/2014/main" id="{89B63252-201C-4489-B6C4-28F323FA89B2}"/>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23D2F9-A5DC-4E61-A70B-09B51A4C6AB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9C0C0D-87F1-4DC3-AE72-31DB9E3613DC}"/>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8" name="Rectangle 7">
            <a:extLst>
              <a:ext uri="{FF2B5EF4-FFF2-40B4-BE49-F238E27FC236}">
                <a16:creationId xmlns:a16="http://schemas.microsoft.com/office/drawing/2014/main" id="{D1AC4E3B-5C51-41FA-801E-F3694A6FA4B5}"/>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13152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6F2137B8-73ED-43D2-93A8-BA971AA599C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bg2"/>
                </a:solidFill>
              </a:rPr>
              <a:t>‹#›</a:t>
            </a:fld>
            <a:endParaRPr lang="en-US" sz="1200" dirty="0">
              <a:solidFill>
                <a:schemeClr val="bg2"/>
              </a:solidFill>
            </a:endParaRP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D8611D5-183F-45A0-9CBB-9857EE68AB1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F4CC9C5-C6EF-4016-A6D3-347535932CC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9323-1BEB-4120-81D6-CF4C467A047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
        <p:nvSpPr>
          <p:cNvPr id="7" name="TextBox 6">
            <a:extLst>
              <a:ext uri="{FF2B5EF4-FFF2-40B4-BE49-F238E27FC236}">
                <a16:creationId xmlns:a16="http://schemas.microsoft.com/office/drawing/2014/main" id="{03B7D073-554C-40A2-A70D-33953EFD43C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03E5E-C5C8-4A61-A03D-F2F3D947FEA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
        <p:nvSpPr>
          <p:cNvPr id="5" name="TextBox 4">
            <a:extLst>
              <a:ext uri="{FF2B5EF4-FFF2-40B4-BE49-F238E27FC236}">
                <a16:creationId xmlns:a16="http://schemas.microsoft.com/office/drawing/2014/main" id="{27C22293-4F71-4FF8-AEBB-EB49636DB23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4" name="TextBox 3">
            <a:extLst>
              <a:ext uri="{FF2B5EF4-FFF2-40B4-BE49-F238E27FC236}">
                <a16:creationId xmlns:a16="http://schemas.microsoft.com/office/drawing/2014/main" id="{F097F5DD-164A-4462-A3BD-D611F5BD9E5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F66B4831-A52F-4C57-BA0B-D4A04715D04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9C0C0D-87F1-4DC3-AE72-31DB9E3613DC}"/>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8" name="Rectangle 7">
            <a:extLst>
              <a:ext uri="{FF2B5EF4-FFF2-40B4-BE49-F238E27FC236}">
                <a16:creationId xmlns:a16="http://schemas.microsoft.com/office/drawing/2014/main" id="{D1AC4E3B-5C51-41FA-801E-F3694A6FA4B5}"/>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1871783"/>
            <a:ext cx="6765506" cy="1661993"/>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 for attending the MLADS Conference and helping to build a strong community</a:t>
            </a:r>
          </a:p>
        </p:txBody>
      </p:sp>
      <p:sp>
        <p:nvSpPr>
          <p:cNvPr id="5" name="Text Placeholder 4"/>
          <p:cNvSpPr>
            <a:spLocks noGrp="1"/>
          </p:cNvSpPr>
          <p:nvPr>
            <p:ph type="body" sz="quarter" idx="12" hasCustomPrompt="1"/>
          </p:nvPr>
        </p:nvSpPr>
        <p:spPr>
          <a:xfrm>
            <a:off x="584200" y="3962400"/>
            <a:ext cx="6765506" cy="677108"/>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To find recordings, presentations, and other resources from the event, go to: http://aka.ms/fall2019mlads</a:t>
            </a:r>
          </a:p>
        </p:txBody>
      </p:sp>
      <p:sp>
        <p:nvSpPr>
          <p:cNvPr id="11" name="TextBox 10">
            <a:extLst>
              <a:ext uri="{FF2B5EF4-FFF2-40B4-BE49-F238E27FC236}">
                <a16:creationId xmlns:a16="http://schemas.microsoft.com/office/drawing/2014/main" id="{7F2FBE74-9444-472A-B538-419095E27BB8}"/>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50919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79569F-D3C1-4AED-AC7E-8F24C1CD4203}"/>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6" name="Rectangle 5">
            <a:extLst>
              <a:ext uri="{FF2B5EF4-FFF2-40B4-BE49-F238E27FC236}">
                <a16:creationId xmlns:a16="http://schemas.microsoft.com/office/drawing/2014/main" id="{43DF2D82-BC63-4876-A41E-EA4A643D35AD}"/>
              </a:ext>
            </a:extLst>
          </p:cNvPr>
          <p:cNvSpPr/>
          <p:nvPr userDrawn="1"/>
        </p:nvSpPr>
        <p:spPr bwMode="auto">
          <a:xfrm>
            <a:off x="1" y="0"/>
            <a:ext cx="12186904" cy="6858000"/>
          </a:xfrm>
          <a:prstGeom prst="rect">
            <a:avLst/>
          </a:prstGeom>
          <a:gradFill flip="none" rotWithShape="1">
            <a:gsLst>
              <a:gs pos="8000">
                <a:schemeClr val="bg1"/>
              </a:gs>
              <a:gs pos="50000">
                <a:schemeClr val="bg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a:extLst>
              <a:ext uri="{FF2B5EF4-FFF2-40B4-BE49-F238E27FC236}">
                <a16:creationId xmlns:a16="http://schemas.microsoft.com/office/drawing/2014/main" id="{3F6DDB65-3443-4048-91DE-D68C16A83807}"/>
              </a:ext>
            </a:extLst>
          </p:cNvPr>
          <p:cNvSpPr>
            <a:spLocks noGrp="1"/>
          </p:cNvSpPr>
          <p:nvPr>
            <p:ph type="pic" sz="quarter" idx="11" hasCustomPrompt="1"/>
          </p:nvPr>
        </p:nvSpPr>
        <p:spPr bwMode="gray">
          <a:xfrm>
            <a:off x="5334000" y="0"/>
            <a:ext cx="6858000" cy="6858000"/>
          </a:xfrm>
          <a:pattFill prst="dotGrid">
            <a:fgClr>
              <a:schemeClr val="tx1">
                <a:lumMod val="10000"/>
                <a:lumOff val="90000"/>
              </a:schemeClr>
            </a:fgClr>
            <a:bgClr>
              <a:schemeClr val="bg1"/>
            </a:bgClr>
          </a:pattFill>
        </p:spPr>
        <p:txBody>
          <a:bodyPr lIns="0" tIns="2011680" rIns="0" anchor="t" anchorCtr="0">
            <a:noAutofit/>
          </a:bodyPr>
          <a:lstStyle>
            <a:lvl1pPr marL="0" indent="0" algn="ctr">
              <a:lnSpc>
                <a:spcPct val="100000"/>
              </a:lnSpc>
              <a:buNone/>
              <a:defRPr sz="1600" b="1">
                <a:solidFill>
                  <a:schemeClr val="tx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38565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3189737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8972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61394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8869254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170087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053697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5854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9A1E5E9-1647-4400-B107-BE5E200A0A4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294596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34483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7727125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752104"/>
          </a:xfrm>
        </p:spPr>
        <p:txBody>
          <a:bodyPr/>
          <a:lstStyle>
            <a:lvl1pPr>
              <a:defRPr sz="48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372029846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323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030492E9-228F-43CF-8914-D7C67FBBBD3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A9D0C364-486D-4B7B-9452-89993108A80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1C8523C0-7684-4382-AA70-DB0D8B8E321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10ABA16F-7CFD-4E3E-A106-16783AABDE8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788" r:id="rId2"/>
    <p:sldLayoutId id="2147484609" r:id="rId3"/>
    <p:sldLayoutId id="2147484710" r:id="rId4"/>
    <p:sldLayoutId id="2147484240" r:id="rId5"/>
    <p:sldLayoutId id="2147484736" r:id="rId6"/>
    <p:sldLayoutId id="2147484474" r:id="rId7"/>
    <p:sldLayoutId id="2147484639" r:id="rId8"/>
    <p:sldLayoutId id="2147484603" r:id="rId9"/>
    <p:sldLayoutId id="2147484751" r:id="rId10"/>
    <p:sldLayoutId id="2147484752" r:id="rId11"/>
    <p:sldLayoutId id="2147484777"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584" r:id="rId24"/>
    <p:sldLayoutId id="2147484583" r:id="rId25"/>
    <p:sldLayoutId id="2147484671" r:id="rId26"/>
    <p:sldLayoutId id="2147484673" r:id="rId27"/>
    <p:sldLayoutId id="2147484585" r:id="rId28"/>
    <p:sldLayoutId id="2147484789"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67ACE-FFA9-4154-8131-F5966C764F44}" type="datetimeFigureOut">
              <a:rPr lang="en-US" smtClean="0"/>
              <a:t>11/14/2019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76667817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emf"/><Relationship Id="rId1" Type="http://schemas.openxmlformats.org/officeDocument/2006/relationships/slideLayout" Target="../slideLayouts/slideLayout3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18" Type="http://schemas.openxmlformats.org/officeDocument/2006/relationships/image" Target="../media/image44.emf"/><Relationship Id="rId3" Type="http://schemas.openxmlformats.org/officeDocument/2006/relationships/image" Target="../media/image29.emf"/><Relationship Id="rId21" Type="http://schemas.openxmlformats.org/officeDocument/2006/relationships/image" Target="../media/image47.emf"/><Relationship Id="rId7" Type="http://schemas.openxmlformats.org/officeDocument/2006/relationships/image" Target="../media/image33.emf"/><Relationship Id="rId12" Type="http://schemas.openxmlformats.org/officeDocument/2006/relationships/image" Target="../media/image38.emf"/><Relationship Id="rId17" Type="http://schemas.openxmlformats.org/officeDocument/2006/relationships/image" Target="../media/image43.emf"/><Relationship Id="rId2" Type="http://schemas.openxmlformats.org/officeDocument/2006/relationships/image" Target="../media/image28.emf"/><Relationship Id="rId16" Type="http://schemas.openxmlformats.org/officeDocument/2006/relationships/image" Target="../media/image42.emf"/><Relationship Id="rId20" Type="http://schemas.openxmlformats.org/officeDocument/2006/relationships/image" Target="../media/image46.emf"/><Relationship Id="rId1" Type="http://schemas.openxmlformats.org/officeDocument/2006/relationships/slideLayout" Target="../slideLayouts/slideLayout33.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emf"/><Relationship Id="rId19" Type="http://schemas.openxmlformats.org/officeDocument/2006/relationships/image" Target="../media/image45.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44.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8.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microsoft.com/office/2007/relationships/hdphoto" Target="../media/hdphoto4.wdp"/><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60.png"/><Relationship Id="rId5" Type="http://schemas.microsoft.com/office/2007/relationships/hdphoto" Target="../media/hdphoto3.wdp"/><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aka.ms/sqlworkshops" TargetMode="External"/><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425830"/>
            <a:ext cx="10613137" cy="2215991"/>
          </a:xfrm>
        </p:spPr>
        <p:txBody>
          <a:bodyPr/>
          <a:lstStyle/>
          <a:p>
            <a:r>
              <a:rPr lang="en-US" dirty="0">
                <a:solidFill>
                  <a:srgbClr val="000000"/>
                </a:solidFill>
              </a:rPr>
              <a:t>An Introduction to Machine Learning, Artificial Intelligence and Deep Learning</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219-FD80-4535-B527-DB307F4CC7FA}"/>
              </a:ext>
            </a:extLst>
          </p:cNvPr>
          <p:cNvSpPr>
            <a:spLocks noGrp="1"/>
          </p:cNvSpPr>
          <p:nvPr>
            <p:ph type="title"/>
          </p:nvPr>
        </p:nvSpPr>
        <p:spPr/>
        <p:txBody>
          <a:bodyPr/>
          <a:lstStyle/>
          <a:p>
            <a:r>
              <a:rPr lang="en-US" dirty="0"/>
              <a:t>Learning Resource</a:t>
            </a:r>
          </a:p>
        </p:txBody>
      </p:sp>
      <p:sp>
        <p:nvSpPr>
          <p:cNvPr id="3" name="Rectangle 2">
            <a:extLst>
              <a:ext uri="{FF2B5EF4-FFF2-40B4-BE49-F238E27FC236}">
                <a16:creationId xmlns:a16="http://schemas.microsoft.com/office/drawing/2014/main" id="{477E7722-CE0E-4A80-9AD0-877F72BC846E}"/>
              </a:ext>
            </a:extLst>
          </p:cNvPr>
          <p:cNvSpPr/>
          <p:nvPr/>
        </p:nvSpPr>
        <p:spPr>
          <a:xfrm>
            <a:off x="1980319" y="2474052"/>
            <a:ext cx="8152873"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4472C4"/>
                </a:solidFill>
                <a:effectLst/>
                <a:uLnTx/>
                <a:uFillTx/>
                <a:latin typeface="Calibri" panose="020F0502020204030204"/>
                <a:ea typeface="+mn-ea"/>
                <a:cs typeface="+mn-cs"/>
              </a:rPr>
              <a:t>https://aischool.microsoft.com/</a:t>
            </a:r>
          </a:p>
        </p:txBody>
      </p:sp>
    </p:spTree>
    <p:extLst>
      <p:ext uri="{BB962C8B-B14F-4D97-AF65-F5344CB8AC3E}">
        <p14:creationId xmlns:p14="http://schemas.microsoft.com/office/powerpoint/2010/main" val="502585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6904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Machine Learning</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413345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0"/>
            <a:ext cx="7793748" cy="969065"/>
          </a:xfrm>
        </p:spPr>
        <p:txBody>
          <a:bodyPr>
            <a:normAutofit/>
          </a:bodyPr>
          <a:lstStyle/>
          <a:p>
            <a:r>
              <a:rPr lang="en-US" sz="4000" dirty="0"/>
              <a:t>Machine Learning</a:t>
            </a:r>
          </a:p>
        </p:txBody>
      </p:sp>
      <p:sp>
        <p:nvSpPr>
          <p:cNvPr id="6" name="Rectangle 5">
            <a:extLst>
              <a:ext uri="{FF2B5EF4-FFF2-40B4-BE49-F238E27FC236}">
                <a16:creationId xmlns:a16="http://schemas.microsoft.com/office/drawing/2014/main" id="{87C3C719-3CE9-49EC-BCAA-E76AA520BAB1}"/>
              </a:ext>
            </a:extLst>
          </p:cNvPr>
          <p:cNvSpPr/>
          <p:nvPr/>
        </p:nvSpPr>
        <p:spPr bwMode="auto">
          <a:xfrm>
            <a:off x="865892" y="822414"/>
            <a:ext cx="7793748" cy="5594291"/>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865892" y="1928661"/>
            <a:ext cx="4245116" cy="704737"/>
          </a:xfrm>
          <a:prstGeom prst="rect">
            <a:avLst/>
          </a:prstGeom>
          <a:noFill/>
        </p:spPr>
        <p:txBody>
          <a:bodyPr wrap="square" lIns="186494" tIns="149195" rIns="186494" bIns="149195" rtlCol="0">
            <a:spAutoFit/>
          </a:bodyPr>
          <a:lstStyle/>
          <a:p>
            <a:pPr marL="0" marR="0" lvl="0" indent="0" algn="l" defTabSz="950776" rtl="0" eaLnBrk="1" fontAlgn="auto" latinLnBrk="0" hangingPunct="1">
              <a:lnSpc>
                <a:spcPct val="9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The Formal Definition:</a:t>
            </a:r>
            <a:endParaRPr kumimoji="0" lang="en-US" sz="3264" b="0" i="0" u="none" strike="noStrike" kern="0" cap="none" spc="0" normalizeH="0" baseline="0" noProof="0" dirty="0">
              <a:ln>
                <a:noFill/>
              </a:ln>
              <a:solidFill>
                <a:srgbClr val="FFFF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C691905-4813-4D46-AF62-D448FEFAB45A}"/>
              </a:ext>
            </a:extLst>
          </p:cNvPr>
          <p:cNvSpPr/>
          <p:nvPr/>
        </p:nvSpPr>
        <p:spPr>
          <a:xfrm>
            <a:off x="989316" y="2593725"/>
            <a:ext cx="7361108" cy="233531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“A computer program is said to learn from experience</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 E </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with respect to some class of tasks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T </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and performance measure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P </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if its performance at tasks in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T</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 as measured by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P</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 improves with experience </a:t>
            </a:r>
            <a:r>
              <a:rPr kumimoji="0" lang="en-US" sz="2856" b="0" i="0" u="none" strike="noStrike" kern="0" cap="none" spc="0" normalizeH="0" baseline="0" noProof="0" dirty="0">
                <a:ln>
                  <a:noFill/>
                </a:ln>
                <a:solidFill>
                  <a:srgbClr val="FFFF00"/>
                </a:solidFill>
                <a:effectLst/>
                <a:uLnTx/>
                <a:uFillTx/>
                <a:latin typeface="Calibri" panose="020F0502020204030204"/>
                <a:ea typeface="+mn-ea"/>
                <a:cs typeface="+mn-cs"/>
              </a:rPr>
              <a:t>E</a:t>
            </a:r>
            <a:r>
              <a:rPr kumimoji="0" lang="en-US" sz="2856" b="0" i="0" u="none" strike="noStrike" kern="0" cap="none" spc="0" normalizeH="0" baseline="0" noProof="0" dirty="0">
                <a:ln>
                  <a:noFill/>
                </a:ln>
                <a:solidFill>
                  <a:sysClr val="windowText" lastClr="000000"/>
                </a:solidFill>
                <a:effectLst/>
                <a:uLnTx/>
                <a:uFillTx/>
                <a:latin typeface="Calibri" panose="020F0502020204030204"/>
                <a:ea typeface="+mn-ea"/>
                <a:cs typeface="+mn-cs"/>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8714863" y="2281030"/>
            <a:ext cx="2048004" cy="2960702"/>
          </a:xfrm>
          <a:prstGeom prst="rect">
            <a:avLst/>
          </a:prstGeom>
        </p:spPr>
      </p:pic>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37821"/>
            <a:ext cx="7793748" cy="969065"/>
          </a:xfrm>
        </p:spPr>
        <p:txBody>
          <a:bodyPr>
            <a:normAutofit/>
          </a:bodyPr>
          <a:lstStyle/>
          <a:p>
            <a:r>
              <a:rPr lang="en-US" sz="4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484119" y="1031605"/>
            <a:ext cx="788090" cy="1139305"/>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7617425" y="1279772"/>
            <a:ext cx="2694333"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Model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If</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Open top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TRUE</a:t>
            </a: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Closed bottom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Holds liquid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Hand-sized = </a:t>
            </a: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Calibri" panose="020F0502020204030204"/>
                <a:ea typeface="+mn-ea"/>
                <a:cs typeface="+mn-cs"/>
              </a:rPr>
              <a:t>Then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CUP = TRUE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9981" y="4462846"/>
            <a:ext cx="1009220" cy="101415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9722025" y="4358874"/>
            <a:ext cx="227742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70AD47">
                    <a:lumMod val="50000"/>
                  </a:srgbClr>
                </a:solidFill>
                <a:effectLst/>
                <a:uLnTx/>
                <a:uFillTx/>
                <a:latin typeface="Calibri" panose="020F0502020204030204"/>
                <a:ea typeface="+mn-ea"/>
                <a:cs typeface="+mn-cs"/>
              </a:rPr>
              <a:t>Score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70AD47">
                    <a:lumMod val="50000"/>
                  </a:srgbClr>
                </a:solidFill>
                <a:effectLst/>
                <a:uLnTx/>
                <a:uFillTx/>
                <a:latin typeface="Calibri" panose="020F0502020204030204"/>
                <a:ea typeface="+mn-ea"/>
                <a:cs typeface="+mn-cs"/>
              </a:rPr>
              <a:t>CUP = 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70AD47">
                    <a:lumMod val="50000"/>
                  </a:srgbClr>
                </a:solidFill>
                <a:effectLst/>
                <a:uLnTx/>
                <a:uFillTx/>
                <a:latin typeface="Calibri" panose="020F0502020204030204"/>
                <a:ea typeface="+mn-ea"/>
                <a:cs typeface="+mn-cs"/>
              </a:rPr>
              <a:t>CERTAINTY = 90%</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455603" y="2740783"/>
          <a:ext cx="5807550" cy="2671062"/>
        </p:xfrm>
        <a:graphic>
          <a:graphicData uri="http://schemas.openxmlformats.org/drawingml/2006/table">
            <a:tbl>
              <a:tblPr firstRow="1" bandRow="1">
                <a:tableStyleId>{93296810-A885-4BE3-A3E7-6D5BEEA58F35}</a:tableStyleId>
              </a:tblPr>
              <a:tblGrid>
                <a:gridCol w="917498">
                  <a:extLst>
                    <a:ext uri="{9D8B030D-6E8A-4147-A177-3AD203B41FA5}">
                      <a16:colId xmlns:a16="http://schemas.microsoft.com/office/drawing/2014/main" val="1306242318"/>
                    </a:ext>
                  </a:extLst>
                </a:gridCol>
                <a:gridCol w="904461">
                  <a:extLst>
                    <a:ext uri="{9D8B030D-6E8A-4147-A177-3AD203B41FA5}">
                      <a16:colId xmlns:a16="http://schemas.microsoft.com/office/drawing/2014/main" val="4095289768"/>
                    </a:ext>
                  </a:extLst>
                </a:gridCol>
                <a:gridCol w="1242391">
                  <a:extLst>
                    <a:ext uri="{9D8B030D-6E8A-4147-A177-3AD203B41FA5}">
                      <a16:colId xmlns:a16="http://schemas.microsoft.com/office/drawing/2014/main" val="3564290962"/>
                    </a:ext>
                  </a:extLst>
                </a:gridCol>
                <a:gridCol w="1083365">
                  <a:extLst>
                    <a:ext uri="{9D8B030D-6E8A-4147-A177-3AD203B41FA5}">
                      <a16:colId xmlns:a16="http://schemas.microsoft.com/office/drawing/2014/main" val="3843376304"/>
                    </a:ext>
                  </a:extLst>
                </a:gridCol>
                <a:gridCol w="1018761">
                  <a:extLst>
                    <a:ext uri="{9D8B030D-6E8A-4147-A177-3AD203B41FA5}">
                      <a16:colId xmlns:a16="http://schemas.microsoft.com/office/drawing/2014/main" val="121138192"/>
                    </a:ext>
                  </a:extLst>
                </a:gridCol>
                <a:gridCol w="641074">
                  <a:extLst>
                    <a:ext uri="{9D8B030D-6E8A-4147-A177-3AD203B41FA5}">
                      <a16:colId xmlns:a16="http://schemas.microsoft.com/office/drawing/2014/main" val="3464737300"/>
                    </a:ext>
                  </a:extLst>
                </a:gridCol>
              </a:tblGrid>
              <a:tr h="370840">
                <a:tc>
                  <a:txBody>
                    <a:bodyPr/>
                    <a:lstStyle/>
                    <a:p>
                      <a:r>
                        <a:rPr lang="en-US" sz="1400" dirty="0"/>
                        <a:t>Image</a:t>
                      </a:r>
                    </a:p>
                  </a:txBody>
                  <a:tcPr/>
                </a:tc>
                <a:tc>
                  <a:txBody>
                    <a:bodyPr/>
                    <a:lstStyle/>
                    <a:p>
                      <a:r>
                        <a:rPr lang="en-US" sz="1400" dirty="0" err="1"/>
                        <a:t>OpenTop</a:t>
                      </a:r>
                      <a:endParaRPr lang="en-US" sz="1400" dirty="0"/>
                    </a:p>
                  </a:txBody>
                  <a:tcPr/>
                </a:tc>
                <a:tc>
                  <a:txBody>
                    <a:bodyPr/>
                    <a:lstStyle/>
                    <a:p>
                      <a:r>
                        <a:rPr lang="en-US" sz="1400" dirty="0" err="1"/>
                        <a:t>ClosedBottom</a:t>
                      </a:r>
                      <a:endParaRPr lang="en-US" sz="1400" dirty="0"/>
                    </a:p>
                  </a:txBody>
                  <a:tcPr/>
                </a:tc>
                <a:tc>
                  <a:txBody>
                    <a:bodyPr/>
                    <a:lstStyle/>
                    <a:p>
                      <a:r>
                        <a:rPr lang="en-US" sz="1400" dirty="0" err="1"/>
                        <a:t>HoldsLiquid</a:t>
                      </a:r>
                      <a:endParaRPr lang="en-US" sz="1400" dirty="0"/>
                    </a:p>
                  </a:txBody>
                  <a:tcPr/>
                </a:tc>
                <a:tc>
                  <a:txBody>
                    <a:bodyPr/>
                    <a:lstStyle/>
                    <a:p>
                      <a:r>
                        <a:rPr lang="en-US" sz="1400" dirty="0"/>
                        <a:t>Hand-Sized</a:t>
                      </a:r>
                    </a:p>
                  </a:txBody>
                  <a:tcPr/>
                </a:tc>
                <a:tc>
                  <a:txBody>
                    <a:bodyPr/>
                    <a:lstStyle/>
                    <a:p>
                      <a:r>
                        <a:rPr lang="en-US" sz="1400" dirty="0" err="1">
                          <a:solidFill>
                            <a:schemeClr val="tx1"/>
                          </a:solidFill>
                        </a:rPr>
                        <a:t>IsCup</a:t>
                      </a:r>
                      <a:endParaRPr lang="en-US" sz="1400" dirty="0">
                        <a:solidFill>
                          <a:schemeClr val="tx1"/>
                        </a:solidFill>
                      </a:endParaRPr>
                    </a:p>
                  </a:txBody>
                  <a:tcPr>
                    <a:solidFill>
                      <a:schemeClr val="bg1">
                        <a:lumMod val="65000"/>
                      </a:schemeClr>
                    </a:solidFill>
                  </a:tcPr>
                </a:tc>
                <a:extLst>
                  <a:ext uri="{0D108BD9-81ED-4DB2-BD59-A6C34878D82A}">
                    <a16:rowId xmlns:a16="http://schemas.microsoft.com/office/drawing/2014/main" val="168109684"/>
                  </a:ext>
                </a:extLst>
              </a:tr>
              <a:tr h="471422">
                <a:tc>
                  <a:txBody>
                    <a:bodyPr/>
                    <a:lstStyle/>
                    <a:p>
                      <a:endParaRPr lang="en-US" sz="1400" dirty="0"/>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solidFill>
                      <a:schemeClr val="bg1">
                        <a:lumMod val="65000"/>
                      </a:schemeClr>
                    </a:solidFill>
                  </a:tcPr>
                </a:tc>
                <a:extLst>
                  <a:ext uri="{0D108BD9-81ED-4DB2-BD59-A6C34878D82A}">
                    <a16:rowId xmlns:a16="http://schemas.microsoft.com/office/drawing/2014/main" val="3589787589"/>
                  </a:ext>
                </a:extLst>
              </a:tr>
              <a:tr h="457200">
                <a:tc>
                  <a:txBody>
                    <a:bodyPr/>
                    <a:lstStyle/>
                    <a:p>
                      <a:endParaRPr lang="en-US" sz="1400" dirty="0"/>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solidFill>
                      <a:schemeClr val="bg1">
                        <a:lumMod val="65000"/>
                      </a:schemeClr>
                    </a:solidFill>
                  </a:tcPr>
                </a:tc>
                <a:extLst>
                  <a:ext uri="{0D108BD9-81ED-4DB2-BD59-A6C34878D82A}">
                    <a16:rowId xmlns:a16="http://schemas.microsoft.com/office/drawing/2014/main" val="1187741603"/>
                  </a:ext>
                </a:extLst>
              </a:tr>
              <a:tr h="536713">
                <a:tc>
                  <a:txBody>
                    <a:bodyPr/>
                    <a:lstStyle/>
                    <a:p>
                      <a:endParaRPr lang="en-US" sz="1400" dirty="0"/>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tc>
                <a:tc>
                  <a:txBody>
                    <a:bodyPr/>
                    <a:lstStyle/>
                    <a:p>
                      <a:r>
                        <a:rPr lang="en-US" sz="1400" dirty="0"/>
                        <a:t>TRUE</a:t>
                      </a:r>
                    </a:p>
                  </a:txBody>
                  <a:tcPr>
                    <a:solidFill>
                      <a:schemeClr val="bg1">
                        <a:lumMod val="65000"/>
                      </a:schemeClr>
                    </a:solidFill>
                  </a:tcPr>
                </a:tc>
                <a:extLst>
                  <a:ext uri="{0D108BD9-81ED-4DB2-BD59-A6C34878D82A}">
                    <a16:rowId xmlns:a16="http://schemas.microsoft.com/office/drawing/2014/main" val="1844098642"/>
                  </a:ext>
                </a:extLst>
              </a:tr>
              <a:tr h="834887">
                <a:tc>
                  <a:txBody>
                    <a:bodyPr/>
                    <a:lstStyle/>
                    <a:p>
                      <a:endParaRPr lang="en-US" sz="1400" dirty="0"/>
                    </a:p>
                  </a:txBody>
                  <a:tcPr/>
                </a:tc>
                <a:tc>
                  <a:txBody>
                    <a:bodyPr/>
                    <a:lstStyle/>
                    <a:p>
                      <a:r>
                        <a:rPr lang="en-US" sz="1400" dirty="0"/>
                        <a:t>FALSE</a:t>
                      </a:r>
                    </a:p>
                  </a:txBody>
                  <a:tcPr/>
                </a:tc>
                <a:tc>
                  <a:txBody>
                    <a:bodyPr/>
                    <a:lstStyle/>
                    <a:p>
                      <a:r>
                        <a:rPr lang="en-US" sz="1400" dirty="0"/>
                        <a:t>FALSE</a:t>
                      </a:r>
                    </a:p>
                  </a:txBody>
                  <a:tcPr/>
                </a:tc>
                <a:tc>
                  <a:txBody>
                    <a:bodyPr/>
                    <a:lstStyle/>
                    <a:p>
                      <a:r>
                        <a:rPr lang="en-US" sz="1400" dirty="0"/>
                        <a:t>FALSE</a:t>
                      </a:r>
                    </a:p>
                  </a:txBody>
                  <a:tcPr/>
                </a:tc>
                <a:tc>
                  <a:txBody>
                    <a:bodyPr/>
                    <a:lstStyle/>
                    <a:p>
                      <a:r>
                        <a:rPr lang="en-US" sz="1400" dirty="0"/>
                        <a:t>FALSE</a:t>
                      </a:r>
                    </a:p>
                  </a:txBody>
                  <a:tcPr/>
                </a:tc>
                <a:tc>
                  <a:txBody>
                    <a:bodyPr/>
                    <a:lstStyle/>
                    <a:p>
                      <a:r>
                        <a:rPr lang="en-US" sz="1400" dirty="0"/>
                        <a:t>FALSE</a:t>
                      </a:r>
                    </a:p>
                  </a:txBody>
                  <a:tcPr>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707806" y="3140453"/>
            <a:ext cx="426757" cy="390178"/>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63" y="4032427"/>
            <a:ext cx="482116" cy="544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863" y="3506352"/>
            <a:ext cx="549700" cy="526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119" y="4558502"/>
            <a:ext cx="751187" cy="7511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2526746" y="2203102"/>
            <a:ext cx="10118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B050"/>
                </a:solidFill>
                <a:effectLst/>
                <a:uLnTx/>
                <a:uFillTx/>
                <a:latin typeface="Calibri" panose="020F0502020204030204"/>
                <a:ea typeface="+mn-ea"/>
                <a:cs typeface="+mn-cs"/>
              </a:rPr>
              <a:t>Features</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5571938" y="2203102"/>
            <a:ext cx="6912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Label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9722025" y="3111124"/>
            <a:ext cx="667649" cy="965190"/>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4000" dirty="0"/>
              <a:t>Machine Learning Uses and Algorithm Families</a:t>
            </a:r>
          </a:p>
        </p:txBody>
      </p:sp>
      <p:grpSp>
        <p:nvGrpSpPr>
          <p:cNvPr id="4" name="Group 3">
            <a:extLst>
              <a:ext uri="{FF2B5EF4-FFF2-40B4-BE49-F238E27FC236}">
                <a16:creationId xmlns:a16="http://schemas.microsoft.com/office/drawing/2014/main" id="{8A78B0FF-DCC5-407F-88E0-E4DB9714D62F}"/>
              </a:ext>
            </a:extLst>
          </p:cNvPr>
          <p:cNvGrpSpPr/>
          <p:nvPr/>
        </p:nvGrpSpPr>
        <p:grpSpPr>
          <a:xfrm>
            <a:off x="9286482" y="1523167"/>
            <a:ext cx="2091959" cy="1841586"/>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197"/>
            </a:xfrm>
            <a:prstGeom prst="rect">
              <a:avLst/>
            </a:prstGeom>
            <a:solidFill>
              <a:srgbClr val="FFFFFF"/>
            </a:solid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0" cap="none" spc="0" normalizeH="0" baseline="0" noProof="0" dirty="0">
                  <a:ln>
                    <a:noFill/>
                  </a:ln>
                  <a:solidFill>
                    <a:srgbClr val="C00000"/>
                  </a:solidFill>
                  <a:effectLst/>
                  <a:uLnTx/>
                  <a:uFillTx/>
                  <a:latin typeface="Segoe UI"/>
                  <a:ea typeface="+mn-ea"/>
                  <a:cs typeface="+mn-cs"/>
                </a:rPr>
                <a:t>Which group</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7030A0"/>
                  </a:solidFill>
                  <a:effectLst/>
                  <a:uLnTx/>
                  <a:uFillTx/>
                  <a:latin typeface="Segoe UI"/>
                  <a:ea typeface="+mn-ea"/>
                  <a:cs typeface="+mn-cs"/>
                </a:rPr>
                <a:t>(Clustering,</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7030A0"/>
                  </a:solidFill>
                  <a:effectLst/>
                  <a:uLnTx/>
                  <a:uFillTx/>
                  <a:latin typeface="Segoe UI"/>
                  <a:ea typeface="+mn-ea"/>
                  <a:cs typeface="+mn-cs"/>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5043824" y="4306980"/>
            <a:ext cx="2104351" cy="2129171"/>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1"/>
            </a:xfrm>
            <a:prstGeom prst="rect">
              <a:avLst/>
            </a:prstGeom>
            <a:no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1200" cap="none" spc="0" normalizeH="0" baseline="0" noProof="0" dirty="0">
                  <a:ln>
                    <a:noFill/>
                  </a:ln>
                  <a:solidFill>
                    <a:srgbClr val="002050"/>
                  </a:solidFill>
                  <a:effectLst/>
                  <a:uLnTx/>
                  <a:uFillTx/>
                  <a:latin typeface="Segoe UI"/>
                  <a:ea typeface="+mn-ea"/>
                  <a:cs typeface="+mn-cs"/>
                </a:rPr>
                <a:t>Is it odd </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7030A0"/>
                  </a:solidFill>
                  <a:effectLst/>
                  <a:uLnTx/>
                  <a:uFillTx/>
                  <a:latin typeface="Segoe UI"/>
                  <a:ea typeface="+mn-ea"/>
                  <a:cs typeface="+mn-cs"/>
                </a:rPr>
                <a:t>(Anomaly)</a:t>
              </a:r>
              <a:endParaRPr kumimoji="0" lang="en-US" sz="2059" b="0" i="1" u="none" strike="noStrike" kern="1200" cap="none" spc="0" normalizeH="0" baseline="0" noProof="0" dirty="0">
                <a:ln>
                  <a:noFill/>
                </a:ln>
                <a:solidFill>
                  <a:srgbClr val="7030A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9249449" y="4023414"/>
            <a:ext cx="2104351" cy="2363655"/>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197"/>
            </a:xfrm>
            <a:prstGeom prst="rect">
              <a:avLst/>
            </a:prstGeom>
            <a:no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0" cap="none" spc="0" normalizeH="0" baseline="0" noProof="0" dirty="0">
                  <a:ln>
                    <a:noFill/>
                  </a:ln>
                  <a:solidFill>
                    <a:srgbClr val="002050"/>
                  </a:solidFill>
                  <a:effectLst/>
                  <a:uLnTx/>
                  <a:uFillTx/>
                  <a:latin typeface="Segoe UI"/>
                  <a:ea typeface="+mn-ea"/>
                  <a:cs typeface="+mn-cs"/>
                </a:rPr>
                <a:t>Which action</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7030A0"/>
                  </a:solidFill>
                  <a:effectLst/>
                  <a:uLnTx/>
                  <a:uFillTx/>
                  <a:latin typeface="Segoe UI"/>
                  <a:ea typeface="+mn-ea"/>
                  <a:cs typeface="+mn-cs"/>
                </a:rPr>
                <a:t>(Reinforcement Learning)</a:t>
              </a:r>
              <a:endParaRPr kumimoji="0" lang="en-US" sz="2059" b="0" i="0" u="none" strike="noStrike" kern="0" cap="none" spc="0" normalizeH="0" baseline="0" noProof="0" dirty="0">
                <a:ln>
                  <a:noFill/>
                </a:ln>
                <a:solidFill>
                  <a:srgbClr val="7030A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marL="0" marR="0" lvl="0" indent="0" algn="ctr"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marL="0" marR="0" lvl="0" indent="0" algn="ctr"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5100555" y="1711923"/>
            <a:ext cx="2274374" cy="2006934"/>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661"/>
            </a:xfrm>
            <a:prstGeom prst="rect">
              <a:avLst/>
            </a:prstGeom>
            <a:no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1200" cap="none" spc="0" normalizeH="0" baseline="0" noProof="0" dirty="0">
                  <a:ln>
                    <a:noFill/>
                  </a:ln>
                  <a:solidFill>
                    <a:srgbClr val="002050"/>
                  </a:solidFill>
                  <a:effectLst/>
                  <a:uLnTx/>
                  <a:uFillTx/>
                  <a:latin typeface="Segoe UI"/>
                  <a:ea typeface="+mn-ea"/>
                  <a:cs typeface="+mn-cs"/>
                </a:rPr>
                <a:t>How much/many</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7030A0"/>
                  </a:solidFill>
                  <a:effectLst/>
                  <a:uLnTx/>
                  <a:uFillTx/>
                  <a:latin typeface="Segoe UI"/>
                  <a:ea typeface="+mn-ea"/>
                  <a:cs typeface="+mn-cs"/>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562789" y="1913195"/>
            <a:ext cx="3384065" cy="2814088"/>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19" y="999397"/>
              <a:ext cx="2862063" cy="1015761"/>
            </a:xfrm>
            <a:prstGeom prst="rect">
              <a:avLst/>
            </a:prstGeom>
            <a:noFill/>
          </p:spPr>
          <p:txBody>
            <a:bodyPr wrap="square" lIns="134445" tIns="107556" rIns="134445" bIns="107556" rtlCol="0">
              <a:spAutoFit/>
            </a:bodyPr>
            <a:lstStyle/>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2059" b="0" i="0" u="none" strike="noStrike" kern="1200" cap="none" spc="0" normalizeH="0" baseline="0" noProof="0" dirty="0">
                  <a:ln>
                    <a:noFill/>
                  </a:ln>
                  <a:solidFill>
                    <a:srgbClr val="002050"/>
                  </a:solidFill>
                  <a:effectLst/>
                  <a:uLnTx/>
                  <a:uFillTx/>
                  <a:latin typeface="Segoe UI"/>
                  <a:ea typeface="+mn-ea"/>
                  <a:cs typeface="+mn-cs"/>
                </a:rPr>
                <a:t>Which category</a:t>
              </a:r>
            </a:p>
            <a:p>
              <a:pPr marL="0" marR="0" lvl="0" indent="0" algn="ctr" defTabSz="685465" rtl="0" eaLnBrk="1" fontAlgn="auto" latinLnBrk="0" hangingPunct="1">
                <a:lnSpc>
                  <a:spcPct val="9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7030A0"/>
                  </a:solidFill>
                  <a:effectLst/>
                  <a:uLnTx/>
                  <a:uFillTx/>
                  <a:latin typeface="Segoe UI"/>
                  <a:ea typeface="+mn-ea"/>
                  <a:cs typeface="+mn-cs"/>
                </a:rPr>
                <a:t>(Classification)</a:t>
              </a:r>
              <a:endParaRPr kumimoji="0" lang="en-US" sz="2059" b="0" i="1" u="none" strike="noStrike" kern="1200" cap="none" spc="0" normalizeH="0" baseline="0" noProof="0" dirty="0">
                <a:ln>
                  <a:noFill/>
                </a:ln>
                <a:solidFill>
                  <a:srgbClr val="7030A0"/>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2108"/>
            <a:ext cx="10515600" cy="1325563"/>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76981" y="1017639"/>
          <a:ext cx="11842953" cy="5719220"/>
        </p:xfrm>
        <a:graphic>
          <a:graphicData uri="http://schemas.openxmlformats.org/drawingml/2006/table">
            <a:tbl>
              <a:tblPr firstRow="1" bandRow="1">
                <a:tableStyleId>{5C22544A-7EE6-4342-B048-85BDC9FD1C3A}</a:tableStyleId>
              </a:tblPr>
              <a:tblGrid>
                <a:gridCol w="3937305">
                  <a:extLst>
                    <a:ext uri="{9D8B030D-6E8A-4147-A177-3AD203B41FA5}">
                      <a16:colId xmlns:a16="http://schemas.microsoft.com/office/drawing/2014/main" val="4087474111"/>
                    </a:ext>
                  </a:extLst>
                </a:gridCol>
                <a:gridCol w="7905648">
                  <a:extLst>
                    <a:ext uri="{9D8B030D-6E8A-4147-A177-3AD203B41FA5}">
                      <a16:colId xmlns:a16="http://schemas.microsoft.com/office/drawing/2014/main" val="681882504"/>
                    </a:ext>
                  </a:extLst>
                </a:gridCol>
              </a:tblGrid>
              <a:tr h="649448">
                <a:tc>
                  <a:txBody>
                    <a:bodyPr/>
                    <a:lstStyle/>
                    <a:p>
                      <a:r>
                        <a:rPr lang="en-US" sz="2000" dirty="0"/>
                        <a:t>Language</a:t>
                      </a:r>
                    </a:p>
                  </a:txBody>
                  <a:tcPr/>
                </a:tc>
                <a:tc>
                  <a:txBody>
                    <a:bodyPr/>
                    <a:lstStyle/>
                    <a:p>
                      <a:r>
                        <a:rPr lang="en-US" sz="2000" dirty="0"/>
                        <a:t>Libraries</a:t>
                      </a:r>
                    </a:p>
                  </a:txBody>
                  <a:tcPr/>
                </a:tc>
                <a:extLst>
                  <a:ext uri="{0D108BD9-81ED-4DB2-BD59-A6C34878D82A}">
                    <a16:rowId xmlns:a16="http://schemas.microsoft.com/office/drawing/2014/main" val="2660827717"/>
                  </a:ext>
                </a:extLst>
              </a:tr>
              <a:tr h="868857">
                <a:tc>
                  <a:txBody>
                    <a:bodyPr/>
                    <a:lstStyle/>
                    <a:p>
                      <a:r>
                        <a:rPr lang="en-US" sz="2000" dirty="0"/>
                        <a:t>R</a:t>
                      </a:r>
                    </a:p>
                  </a:txBody>
                  <a:tcPr/>
                </a:tc>
                <a:tc>
                  <a:txBody>
                    <a:bodyPr/>
                    <a:lstStyle/>
                    <a:p>
                      <a:r>
                        <a:rPr lang="en-US" sz="2000" dirty="0"/>
                        <a:t>Standard Libraries and Packages, E1071, </a:t>
                      </a:r>
                      <a:r>
                        <a:rPr lang="en-US" sz="2000" dirty="0" err="1"/>
                        <a:t>rpart</a:t>
                      </a:r>
                      <a:r>
                        <a:rPr lang="en-US" sz="2000" dirty="0"/>
                        <a:t>, </a:t>
                      </a:r>
                      <a:r>
                        <a:rPr lang="en-US" sz="2000" dirty="0" err="1"/>
                        <a:t>randomForest</a:t>
                      </a:r>
                      <a:r>
                        <a:rPr lang="en-US" sz="2000" dirty="0"/>
                        <a:t>, caret, </a:t>
                      </a:r>
                      <a:r>
                        <a:rPr lang="en-US" sz="2000" dirty="0" err="1"/>
                        <a:t>kernlab</a:t>
                      </a:r>
                      <a:r>
                        <a:rPr lang="en-US" sz="2000" dirty="0"/>
                        <a:t>, </a:t>
                      </a:r>
                      <a:r>
                        <a:rPr lang="en-US" sz="2000" dirty="0" err="1"/>
                        <a:t>glmnet</a:t>
                      </a:r>
                      <a:r>
                        <a:rPr lang="en-US" sz="2000" dirty="0"/>
                        <a:t>, ROCR, </a:t>
                      </a:r>
                      <a:r>
                        <a:rPr lang="en-US" sz="2000" dirty="0" err="1"/>
                        <a:t>gbm</a:t>
                      </a:r>
                      <a:r>
                        <a:rPr lang="en-US" sz="2000" dirty="0"/>
                        <a:t>, party, </a:t>
                      </a:r>
                      <a:r>
                        <a:rPr lang="en-US" sz="2000" dirty="0" err="1"/>
                        <a:t>arules</a:t>
                      </a:r>
                      <a:r>
                        <a:rPr lang="en-US" sz="2000" dirty="0"/>
                        <a:t>, tree, </a:t>
                      </a:r>
                      <a:r>
                        <a:rPr lang="en-US" sz="2000" dirty="0" err="1"/>
                        <a:t>klaR</a:t>
                      </a:r>
                      <a:r>
                        <a:rPr lang="en-US" sz="2000" dirty="0"/>
                        <a:t>, </a:t>
                      </a:r>
                      <a:r>
                        <a:rPr lang="en-US" sz="2000" dirty="0" err="1"/>
                        <a:t>Rweka</a:t>
                      </a:r>
                      <a:r>
                        <a:rPr lang="en-US" sz="2000" dirty="0"/>
                        <a:t>, </a:t>
                      </a:r>
                      <a:r>
                        <a:rPr lang="en-US" sz="2000" dirty="0" err="1"/>
                        <a:t>ipred</a:t>
                      </a:r>
                      <a:r>
                        <a:rPr lang="en-US" sz="2000" dirty="0"/>
                        <a:t>, lars, earth, </a:t>
                      </a:r>
                      <a:r>
                        <a:rPr lang="en-US" sz="2000" dirty="0" err="1"/>
                        <a:t>CORElearn</a:t>
                      </a:r>
                      <a:r>
                        <a:rPr lang="en-US" sz="2000" dirty="0"/>
                        <a:t>, </a:t>
                      </a:r>
                      <a:r>
                        <a:rPr lang="en-US" sz="2000" dirty="0" err="1"/>
                        <a:t>mboost</a:t>
                      </a:r>
                      <a:endParaRPr lang="en-US" sz="2000" dirty="0"/>
                    </a:p>
                  </a:txBody>
                  <a:tcPr/>
                </a:tc>
                <a:extLst>
                  <a:ext uri="{0D108BD9-81ED-4DB2-BD59-A6C34878D82A}">
                    <a16:rowId xmlns:a16="http://schemas.microsoft.com/office/drawing/2014/main" val="3380211735"/>
                  </a:ext>
                </a:extLst>
              </a:tr>
              <a:tr h="649448">
                <a:tc>
                  <a:txBody>
                    <a:bodyPr/>
                    <a:lstStyle/>
                    <a:p>
                      <a:r>
                        <a:rPr lang="en-US" sz="2000" dirty="0"/>
                        <a:t>Python</a:t>
                      </a:r>
                    </a:p>
                  </a:txBody>
                  <a:tcPr/>
                </a:tc>
                <a:tc>
                  <a:txBody>
                    <a:bodyPr/>
                    <a:lstStyle/>
                    <a:p>
                      <a:r>
                        <a:rPr lang="en-US" sz="2000" dirty="0"/>
                        <a:t>TensorFlow, </a:t>
                      </a:r>
                      <a:r>
                        <a:rPr lang="en-US" sz="2000" dirty="0" err="1"/>
                        <a:t>Scikit</a:t>
                      </a:r>
                      <a:r>
                        <a:rPr lang="en-US" sz="2000" dirty="0"/>
                        <a:t>-Learn, </a:t>
                      </a:r>
                      <a:r>
                        <a:rPr lang="en-US" sz="2000" dirty="0" err="1"/>
                        <a:t>Numpy</a:t>
                      </a:r>
                      <a:r>
                        <a:rPr lang="en-US" sz="2000" dirty="0"/>
                        <a:t>, </a:t>
                      </a:r>
                      <a:r>
                        <a:rPr lang="en-US" sz="2000" dirty="0" err="1"/>
                        <a:t>Keras</a:t>
                      </a:r>
                      <a:r>
                        <a:rPr lang="en-US" sz="2000" dirty="0"/>
                        <a:t>, </a:t>
                      </a:r>
                      <a:r>
                        <a:rPr lang="en-US" sz="2000" dirty="0" err="1"/>
                        <a:t>PyTorch</a:t>
                      </a:r>
                      <a:r>
                        <a:rPr lang="en-US" sz="2000" dirty="0"/>
                        <a:t>, </a:t>
                      </a:r>
                      <a:r>
                        <a:rPr lang="en-US" sz="2000" dirty="0" err="1"/>
                        <a:t>LightGBM</a:t>
                      </a:r>
                      <a:r>
                        <a:rPr lang="en-US" sz="2000" dirty="0"/>
                        <a:t>, Eli5, SciPy, Theano, Pandas</a:t>
                      </a:r>
                    </a:p>
                  </a:txBody>
                  <a:tcPr/>
                </a:tc>
                <a:extLst>
                  <a:ext uri="{0D108BD9-81ED-4DB2-BD59-A6C34878D82A}">
                    <a16:rowId xmlns:a16="http://schemas.microsoft.com/office/drawing/2014/main" val="1183974739"/>
                  </a:ext>
                </a:extLst>
              </a:tr>
              <a:tr h="1120964">
                <a:tc>
                  <a:txBody>
                    <a:bodyPr/>
                    <a:lstStyle/>
                    <a:p>
                      <a:r>
                        <a:rPr lang="en-US" sz="2000" dirty="0"/>
                        <a:t>Platform-Specific (Spark, Hadoop, etc.)</a:t>
                      </a:r>
                    </a:p>
                  </a:txBody>
                  <a:tcPr/>
                </a:tc>
                <a:tc>
                  <a:txBody>
                    <a:bodyPr/>
                    <a:lstStyle/>
                    <a:p>
                      <a:r>
                        <a:rPr lang="en-US" sz="2000" dirty="0" err="1"/>
                        <a:t>MLLib</a:t>
                      </a:r>
                      <a:r>
                        <a:rPr lang="en-US" sz="2000" dirty="0"/>
                        <a:t>, </a:t>
                      </a:r>
                      <a:r>
                        <a:rPr lang="en-US" sz="2000" dirty="0" err="1"/>
                        <a:t>PySpark</a:t>
                      </a:r>
                      <a:r>
                        <a:rPr lang="en-US" sz="2000" dirty="0"/>
                        <a:t>, </a:t>
                      </a:r>
                      <a:r>
                        <a:rPr lang="en-US" sz="2000" dirty="0" err="1"/>
                        <a:t>SparkR</a:t>
                      </a:r>
                      <a:r>
                        <a:rPr lang="en-US" sz="2000" dirty="0"/>
                        <a:t>, … (Spark), Etc.</a:t>
                      </a:r>
                    </a:p>
                  </a:txBody>
                  <a:tcPr/>
                </a:tc>
                <a:extLst>
                  <a:ext uri="{0D108BD9-81ED-4DB2-BD59-A6C34878D82A}">
                    <a16:rowId xmlns:a16="http://schemas.microsoft.com/office/drawing/2014/main" val="3338677235"/>
                  </a:ext>
                </a:extLst>
              </a:tr>
              <a:tr h="1120964">
                <a:tc>
                  <a:txBody>
                    <a:bodyPr/>
                    <a:lstStyle/>
                    <a:p>
                      <a:r>
                        <a:rPr lang="en-US" sz="2000" dirty="0"/>
                        <a:t>SQL (data selection and preparation)</a:t>
                      </a:r>
                    </a:p>
                  </a:txBody>
                  <a:tcPr/>
                </a:tc>
                <a:tc>
                  <a:txBody>
                    <a:bodyPr/>
                    <a:lstStyle/>
                    <a:p>
                      <a:r>
                        <a:rPr lang="en-US" sz="2000" dirty="0"/>
                        <a:t>N/A</a:t>
                      </a:r>
                    </a:p>
                  </a:txBody>
                  <a:tcPr/>
                </a:tc>
                <a:extLst>
                  <a:ext uri="{0D108BD9-81ED-4DB2-BD59-A6C34878D82A}">
                    <a16:rowId xmlns:a16="http://schemas.microsoft.com/office/drawing/2014/main" val="1794778980"/>
                  </a:ext>
                </a:extLst>
              </a:tr>
              <a:tr h="1120964">
                <a:tc>
                  <a:txBody>
                    <a:bodyPr/>
                    <a:lstStyle/>
                    <a:p>
                      <a:r>
                        <a:rPr lang="en-US" sz="2000" dirty="0"/>
                        <a:t>Java (primarily data preparation)</a:t>
                      </a:r>
                    </a:p>
                  </a:txBody>
                  <a:tcPr/>
                </a:tc>
                <a:tc>
                  <a:txBody>
                    <a:bodyPr/>
                    <a:lstStyle/>
                    <a:p>
                      <a:r>
                        <a:rPr lang="en-US" sz="2000" dirty="0"/>
                        <a:t>ADAMS, Deeplearning4j, ELKI, </a:t>
                      </a:r>
                      <a:r>
                        <a:rPr lang="en-US" sz="2000" dirty="0" err="1"/>
                        <a:t>JavaML</a:t>
                      </a:r>
                      <a:r>
                        <a:rPr lang="en-US" sz="2000" dirty="0"/>
                        <a:t>, JSAT, Mahout, MALLET, Massive Online Analysis, RapidMiner, Weka.</a:t>
                      </a:r>
                    </a:p>
                  </a:txBody>
                  <a:tcPr/>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219-FD80-4535-B527-DB307F4CC7FA}"/>
              </a:ext>
            </a:extLst>
          </p:cNvPr>
          <p:cNvSpPr>
            <a:spLocks noGrp="1"/>
          </p:cNvSpPr>
          <p:nvPr>
            <p:ph type="title"/>
          </p:nvPr>
        </p:nvSpPr>
        <p:spPr/>
        <p:txBody>
          <a:bodyPr/>
          <a:lstStyle/>
          <a:p>
            <a:r>
              <a:rPr lang="en-US" dirty="0"/>
              <a:t>Learning Resource</a:t>
            </a:r>
          </a:p>
        </p:txBody>
      </p:sp>
      <p:sp>
        <p:nvSpPr>
          <p:cNvPr id="3" name="Rectangle 2">
            <a:extLst>
              <a:ext uri="{FF2B5EF4-FFF2-40B4-BE49-F238E27FC236}">
                <a16:creationId xmlns:a16="http://schemas.microsoft.com/office/drawing/2014/main" id="{477E7722-CE0E-4A80-9AD0-877F72BC846E}"/>
              </a:ext>
            </a:extLst>
          </p:cNvPr>
          <p:cNvSpPr/>
          <p:nvPr/>
        </p:nvSpPr>
        <p:spPr>
          <a:xfrm>
            <a:off x="532425" y="2871618"/>
            <a:ext cx="1112714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Calibri" panose="020F0502020204030204"/>
                <a:ea typeface="+mn-ea"/>
                <a:cs typeface="+mn-cs"/>
              </a:rPr>
              <a:t>https://www.edx.org/course/data-science-essentials</a:t>
            </a:r>
          </a:p>
        </p:txBody>
      </p:sp>
    </p:spTree>
    <p:extLst>
      <p:ext uri="{BB962C8B-B14F-4D97-AF65-F5344CB8AC3E}">
        <p14:creationId xmlns:p14="http://schemas.microsoft.com/office/powerpoint/2010/main" val="37079986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00091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Deep Learning</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84524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8C8B97B1-D162-428E-99AA-9FE13FC04242}"/>
              </a:ext>
            </a:extLst>
          </p:cNvPr>
          <p:cNvPicPr>
            <a:picLocks noChangeAspect="1"/>
          </p:cNvPicPr>
          <p:nvPr/>
        </p:nvPicPr>
        <p:blipFill rotWithShape="1">
          <a:blip r:embed="rId3">
            <a:extLst>
              <a:ext uri="{28A0092B-C50C-407E-A947-70E740481C1C}">
                <a14:useLocalDpi xmlns:a14="http://schemas.microsoft.com/office/drawing/2010/main" val="0"/>
              </a:ext>
            </a:extLst>
          </a:blip>
          <a:srcRect r="-3" b="12619"/>
          <a:stretch/>
        </p:blipFill>
        <p:spPr>
          <a:xfrm>
            <a:off x="5913124"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10" name="Text Placeholder 4">
            <a:extLst>
              <a:ext uri="{FF2B5EF4-FFF2-40B4-BE49-F238E27FC236}">
                <a16:creationId xmlns:a16="http://schemas.microsoft.com/office/drawing/2014/main" id="{1182E14A-5199-4DA1-9744-DF3AF1AD64E1}"/>
              </a:ext>
            </a:extLst>
          </p:cNvPr>
          <p:cNvSpPr>
            <a:spLocks noGrp="1"/>
          </p:cNvSpPr>
          <p:nvPr>
            <p:ph type="body" sz="quarter" idx="12"/>
          </p:nvPr>
        </p:nvSpPr>
        <p:spPr>
          <a:xfrm>
            <a:off x="469747" y="1301489"/>
            <a:ext cx="5626253" cy="2462213"/>
          </a:xfrm>
        </p:spPr>
        <p:txBody>
          <a:bodyPr/>
          <a:lstStyle/>
          <a:p>
            <a:r>
              <a:rPr lang="en-US" sz="4000" dirty="0"/>
              <a:t>Buck Woody </a:t>
            </a:r>
          </a:p>
          <a:p>
            <a:r>
              <a:rPr lang="en-US" sz="4000" dirty="0">
                <a:solidFill>
                  <a:schemeClr val="accent3">
                    <a:lumMod val="75000"/>
                  </a:schemeClr>
                </a:solidFill>
              </a:rPr>
              <a:t>Applied Data Scientist, Microsoft</a:t>
            </a:r>
          </a:p>
        </p:txBody>
      </p:sp>
    </p:spTree>
    <p:extLst>
      <p:ext uri="{BB962C8B-B14F-4D97-AF65-F5344CB8AC3E}">
        <p14:creationId xmlns:p14="http://schemas.microsoft.com/office/powerpoint/2010/main" val="263740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066" y="171443"/>
            <a:ext cx="7994263" cy="861774"/>
          </a:xfrm>
        </p:spPr>
        <p:txBody>
          <a:bodyPr>
            <a:normAutofit fontScale="90000"/>
          </a:bodyPr>
          <a:lstStyle/>
          <a:p>
            <a:r>
              <a:rPr lang="en-US" dirty="0"/>
              <a:t>Understanding Deep Learning </a:t>
            </a:r>
            <a:br>
              <a:rPr lang="en-US" dirty="0"/>
            </a:br>
            <a:r>
              <a:rPr lang="en-US" sz="2000" spc="0" dirty="0"/>
              <a:t>Learning through layers</a:t>
            </a:r>
            <a:endParaRPr lang="en-US" sz="2000" dirty="0"/>
          </a:p>
        </p:txBody>
      </p:sp>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751229"/>
            <a:ext cx="3829050" cy="1844725"/>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004" y="1387523"/>
            <a:ext cx="6340699" cy="5208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217" y="1666311"/>
            <a:ext cx="4944046" cy="194699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843088" y="3613303"/>
            <a:ext cx="0" cy="10079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2566" y="202828"/>
            <a:ext cx="905165" cy="77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dissolv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93159" y="1189985"/>
            <a:ext cx="2623081" cy="3022665"/>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586740" y="5932514"/>
            <a:ext cx="11018520" cy="553998"/>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3188691" y="1189985"/>
            <a:ext cx="4076357" cy="302266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7508627" y="1189985"/>
            <a:ext cx="4414396" cy="3022665"/>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380683" y="5371343"/>
            <a:ext cx="89926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3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B219-FD80-4535-B527-DB307F4CC7FA}"/>
              </a:ext>
            </a:extLst>
          </p:cNvPr>
          <p:cNvSpPr>
            <a:spLocks noGrp="1"/>
          </p:cNvSpPr>
          <p:nvPr>
            <p:ph type="title"/>
          </p:nvPr>
        </p:nvSpPr>
        <p:spPr/>
        <p:txBody>
          <a:bodyPr/>
          <a:lstStyle/>
          <a:p>
            <a:r>
              <a:rPr lang="en-US" dirty="0"/>
              <a:t>Learning Resource</a:t>
            </a:r>
          </a:p>
        </p:txBody>
      </p:sp>
      <p:sp>
        <p:nvSpPr>
          <p:cNvPr id="3" name="Rectangle 2">
            <a:extLst>
              <a:ext uri="{FF2B5EF4-FFF2-40B4-BE49-F238E27FC236}">
                <a16:creationId xmlns:a16="http://schemas.microsoft.com/office/drawing/2014/main" id="{477E7722-CE0E-4A80-9AD0-877F72BC846E}"/>
              </a:ext>
            </a:extLst>
          </p:cNvPr>
          <p:cNvSpPr/>
          <p:nvPr/>
        </p:nvSpPr>
        <p:spPr>
          <a:xfrm>
            <a:off x="885118" y="2926283"/>
            <a:ext cx="10421764"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Calibri" panose="020F0502020204030204"/>
                <a:ea typeface="+mn-ea"/>
                <a:cs typeface="+mn-cs"/>
              </a:rPr>
              <a:t>https://www.youtube.com/watch?v=r0Ogt-q956I</a:t>
            </a:r>
          </a:p>
        </p:txBody>
      </p:sp>
    </p:spTree>
    <p:extLst>
      <p:ext uri="{BB962C8B-B14F-4D97-AF65-F5344CB8AC3E}">
        <p14:creationId xmlns:p14="http://schemas.microsoft.com/office/powerpoint/2010/main" val="39845470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32094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016203"/>
            <a:ext cx="4158362" cy="1107996"/>
          </a:xfrm>
        </p:spPr>
        <p:txBody>
          <a:bodyPr/>
          <a:lstStyle/>
          <a:p>
            <a:r>
              <a:rPr lang="en-US" dirty="0"/>
              <a:t>Platforms and Processing</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42417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224106" y="174124"/>
            <a:ext cx="11749569" cy="1267251"/>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rPr>
              <a:t>Development Tools: Jupyter, VS Code, Azure Data Studio, Visual Studio, and 3</a:t>
            </a:r>
            <a:r>
              <a:rPr kumimoji="0" lang="en-US" sz="2745" b="0" i="0" u="none" strike="noStrike" kern="1200" cap="none" spc="-51" normalizeH="0" baseline="30000" noProof="0" dirty="0">
                <a:ln w="3175">
                  <a:noFill/>
                </a:ln>
                <a:solidFill>
                  <a:prstClr val="black"/>
                </a:solidFill>
                <a:effectLst/>
                <a:uLnTx/>
                <a:uFillTx/>
                <a:latin typeface="Calibri" panose="020F0502020204030204"/>
                <a:ea typeface="+mn-ea"/>
                <a:cs typeface="Segoe UI" pitchFamily="34" charset="0"/>
              </a:rPr>
              <a:t>rd</a:t>
            </a:r>
            <a:r>
              <a:rPr kumimoji="0" lang="en-US" sz="2745"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rPr>
              <a:t> Party, </a:t>
            </a:r>
          </a:p>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rPr>
              <a:t>SDK’s and R/Python Packages</a:t>
            </a:r>
          </a:p>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1" normalizeH="0" baseline="0" noProof="0" dirty="0">
                <a:ln w="3175">
                  <a:noFill/>
                </a:ln>
                <a:solidFill>
                  <a:srgbClr val="A5A5A5"/>
                </a:solidFill>
                <a:effectLst/>
                <a:uLnTx/>
                <a:uFillTx/>
                <a:latin typeface="Calibri" panose="020F0502020204030204"/>
                <a:ea typeface="+mn-ea"/>
                <a:cs typeface="Segoe UI" pitchFamily="34" charset="0"/>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738" y="2021066"/>
            <a:ext cx="6613687" cy="40853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352873" y="1401417"/>
            <a:ext cx="5570849" cy="3568825"/>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6448665" y="1582514"/>
            <a:ext cx="5474978" cy="3692972"/>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3405367" y="6194406"/>
            <a:ext cx="514160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rPr>
              <a:t>http://</a:t>
            </a:r>
            <a:r>
              <a:rPr kumimoji="0" lang="en-US" sz="3200" b="0" i="0" u="none" strike="noStrike" kern="1200" cap="none" spc="-51" normalizeH="0" baseline="0" noProof="0" dirty="0" err="1">
                <a:ln w="3175">
                  <a:noFill/>
                </a:ln>
                <a:solidFill>
                  <a:prstClr val="black"/>
                </a:solidFill>
                <a:effectLst/>
                <a:uLnTx/>
                <a:uFillTx/>
                <a:latin typeface="Calibri" panose="020F0502020204030204"/>
                <a:ea typeface="+mn-ea"/>
                <a:cs typeface="Segoe UI" pitchFamily="34" charset="0"/>
              </a:rPr>
              <a:t>LearnAI-DataScienceVM</a:t>
            </a:r>
            <a:endParaRPr kumimoji="0" lang="en-US" sz="3200" b="0" i="0" u="none" strike="noStrike" kern="1200" cap="none" spc="-51" normalizeH="0" baseline="0" noProof="0" dirty="0">
              <a:ln w="3175">
                <a:noFill/>
              </a:ln>
              <a:solidFill>
                <a:prstClr val="black"/>
              </a:solidFill>
              <a:effectLst/>
              <a:uLnTx/>
              <a:uFillTx/>
              <a:latin typeface="Calibri" panose="020F0502020204030204"/>
              <a:ea typeface="+mn-ea"/>
              <a:cs typeface="Segoe UI" pitchFamily="34" charset="0"/>
            </a:endParaRP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626011" y="231523"/>
            <a:ext cx="11018520" cy="651653"/>
          </a:xfrm>
        </p:spPr>
        <p:txBody>
          <a:bodyPr vert="horz" wrap="square" lIns="0" tIns="0" rIns="0" bIns="0" rtlCol="0" anchor="t">
            <a:spAutoFit/>
          </a:bodyPr>
          <a:lstStyle/>
          <a:p>
            <a:r>
              <a:rPr lang="en-US" sz="4705" dirty="0">
                <a:latin typeface="+mn-lt"/>
              </a:rPr>
              <a:t>Platforms - ML/AI/DL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87522" y="1282285"/>
            <a:ext cx="6422311" cy="11244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Segoe UI Semibold"/>
                <a:ea typeface="Segoe UI" pitchFamily="34" charset="0"/>
                <a:cs typeface="Segoe UI" pitchFamily="34" charset="0"/>
              </a:rPr>
              <a:t>Sophisticated pretrained models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itchFamily="34" charset="0"/>
              </a:rPr>
              <a:t>To accelerate solution development with easy to use pretrained models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587522" y="3889785"/>
            <a:ext cx="6422311" cy="11244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Segoe UI Semibold"/>
                <a:ea typeface="Segoe UI" pitchFamily="34" charset="0"/>
                <a:cs typeface="Segoe UI" pitchFamily="34" charset="0"/>
              </a:rPr>
              <a:t>Productive services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itchFamily="34" charset="0"/>
              </a:rPr>
              <a:t>Empower your development teams</a:t>
            </a:r>
            <a:br>
              <a:rPr kumimoji="0" lang="en-US" sz="1800" b="0" i="0" u="none" strike="noStrike" kern="1200" cap="none" spc="0" normalizeH="0" baseline="0" noProof="0" dirty="0">
                <a:ln>
                  <a:noFill/>
                </a:ln>
                <a:solidFill>
                  <a:srgbClr val="002060"/>
                </a:solidFill>
                <a:effectLst/>
                <a:uLnTx/>
                <a:uFillTx/>
                <a:latin typeface="Segoe UI"/>
                <a:ea typeface="+mn-ea"/>
                <a:cs typeface="Segoe UI" pitchFamily="34" charset="0"/>
              </a:rPr>
            </a:br>
            <a:endParaRPr kumimoji="0" lang="en-US" sz="1800" b="0" i="0" u="none" strike="noStrike" kern="1200" cap="none" spc="0" normalizeH="0" baseline="0" noProof="0" dirty="0">
              <a:ln>
                <a:noFill/>
              </a:ln>
              <a:solidFill>
                <a:srgbClr val="002060"/>
              </a:solidFill>
              <a:effectLst/>
              <a:uLnTx/>
              <a:uFillTx/>
              <a:latin typeface="Segoe UI"/>
              <a:ea typeface="+mn-ea"/>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587522" y="5212940"/>
            <a:ext cx="6422311" cy="112449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Segoe UI Semibold"/>
                <a:ea typeface="Segoe UI" pitchFamily="34" charset="0"/>
                <a:cs typeface="Segoe UI" pitchFamily="34" charset="0"/>
              </a:rPr>
              <a:t>Powerful infrastructure </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7009832" y="1282285"/>
            <a:ext cx="4747596"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7009832" y="3889785"/>
            <a:ext cx="4747597"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7009832" y="5212941"/>
            <a:ext cx="4747595"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7179372" y="1882126"/>
            <a:ext cx="684893"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8418276" y="1882126"/>
            <a:ext cx="684893"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9634962" y="1882126"/>
            <a:ext cx="753031"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10850258" y="1882126"/>
            <a:ext cx="744510"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7605442" y="4073610"/>
            <a:ext cx="432742" cy="48092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00206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86426" y="4572941"/>
            <a:ext cx="1070772" cy="3465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8769632" y="4572941"/>
            <a:ext cx="1315444" cy="3465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7405910" y="5402674"/>
            <a:ext cx="821808" cy="686774"/>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1"/>
              <a:ext cx="2693670" cy="56075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8926110" y="5411435"/>
            <a:ext cx="821808" cy="686774"/>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1"/>
              <a:ext cx="2693670" cy="56075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Segoe UI Semibold"/>
                  <a:ea typeface="+mn-ea"/>
                  <a:cs typeface="+mn-cs"/>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10329087" y="4572941"/>
            <a:ext cx="1315444" cy="3465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759380" y="4082492"/>
            <a:ext cx="454857" cy="454115"/>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8554226" y="2046979"/>
            <a:ext cx="1878326" cy="4348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050" b="0" i="1"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10446309" y="5426380"/>
            <a:ext cx="821808" cy="686774"/>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1"/>
              <a:ext cx="2693670" cy="56075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87522" y="2585045"/>
            <a:ext cx="6422311" cy="11244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Segoe UI Semibold"/>
                <a:ea typeface="Segoe UI" pitchFamily="34" charset="0"/>
                <a:cs typeface="Segoe UI" pitchFamily="34" charset="0"/>
              </a:rPr>
              <a:t>Popular frameworks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7009832" y="2585045"/>
            <a:ext cx="4747597" cy="11244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8290867" y="3037562"/>
            <a:ext cx="1075908"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bwMode="auto">
          <a:xfrm>
            <a:off x="10882453" y="2898685"/>
            <a:ext cx="368149" cy="359313"/>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C59FE23-7B09-4F3A-BED8-33859174D527}"/>
              </a:ext>
            </a:extLst>
          </p:cNvPr>
          <p:cNvSpPr txBox="1"/>
          <p:nvPr/>
        </p:nvSpPr>
        <p:spPr>
          <a:xfrm>
            <a:off x="9410075" y="3037562"/>
            <a:ext cx="1075908"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7179372" y="3037563"/>
            <a:ext cx="1075908"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10528572" y="3278779"/>
            <a:ext cx="1075908" cy="21945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9233785" y="4124226"/>
            <a:ext cx="387137" cy="387137"/>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9854549" y="1543626"/>
            <a:ext cx="313855" cy="28246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Segoe UI"/>
              <a:ea typeface="+mn-ea"/>
              <a:cs typeface="+mn-cs"/>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637048" y="1601998"/>
            <a:ext cx="247347" cy="165723"/>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1082028" y="1544376"/>
            <a:ext cx="280968" cy="28096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2060"/>
              </a:solidFill>
              <a:effectLst/>
              <a:uLnTx/>
              <a:uFillTx/>
              <a:latin typeface="Segoe UI"/>
              <a:ea typeface="+mn-ea"/>
              <a:cs typeface="+mn-cs"/>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121" y="1590148"/>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Segoe UI"/>
              <a:ea typeface="+mn-ea"/>
              <a:cs typeface="+mn-cs"/>
            </a:endParaRPr>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p:txBody>
          <a:bodyPr/>
          <a:lstStyle/>
          <a:p>
            <a:r>
              <a:rPr lang="en-US" dirty="0"/>
              <a:t>Platforms – SQL Server</a:t>
            </a:r>
          </a:p>
        </p:txBody>
      </p:sp>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690716" y="1412670"/>
            <a:ext cx="5979122" cy="4667250"/>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Extensibility Framework</a:t>
            </a:r>
          </a:p>
        </p:txBody>
      </p:sp>
      <p:pic>
        <p:nvPicPr>
          <p:cNvPr id="1026" name="Picture 2" descr="rsql_keyscenario2">
            <a:extLst>
              <a:ext uri="{FF2B5EF4-FFF2-40B4-BE49-F238E27FC236}">
                <a16:creationId xmlns:a16="http://schemas.microsoft.com/office/drawing/2014/main" id="{8C407FEE-ADB8-3E47-8BD5-C16D4A4E8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322" y="1268361"/>
            <a:ext cx="4817722" cy="1999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ql_keyscenario1">
            <a:extLst>
              <a:ext uri="{FF2B5EF4-FFF2-40B4-BE49-F238E27FC236}">
                <a16:creationId xmlns:a16="http://schemas.microsoft.com/office/drawing/2014/main" id="{49BE7D20-CCB1-6A42-B1C9-BFDFC5F5B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838" y="4170823"/>
            <a:ext cx="5374678" cy="176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3349018" y="2703787"/>
            <a:ext cx="5452171" cy="2819701"/>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3537154" y="2703787"/>
            <a:ext cx="479907"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3349018" y="2632596"/>
            <a:ext cx="0" cy="35743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8813187" y="2632596"/>
            <a:ext cx="0" cy="35743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3227276"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3227276"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3227276"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8661911"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8661911" y="5523488"/>
            <a:ext cx="313448"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8583635" y="5284813"/>
            <a:ext cx="505392" cy="35711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5158612" y="5190212"/>
            <a:ext cx="417947" cy="53616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4157661" y="5244393"/>
            <a:ext cx="558919" cy="3975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3179118" y="5190212"/>
            <a:ext cx="411892" cy="68645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itle 2"/>
          <p:cNvSpPr>
            <a:spLocks noGrp="1"/>
          </p:cNvSpPr>
          <p:nvPr>
            <p:ph type="title"/>
          </p:nvPr>
        </p:nvSpPr>
        <p:spPr>
          <a:xfrm>
            <a:off x="589044" y="457621"/>
            <a:ext cx="11016957" cy="1129958"/>
          </a:xfrm>
        </p:spPr>
        <p:txBody>
          <a:bodyPr>
            <a:normAutofit fontScale="90000"/>
          </a:bodyPr>
          <a:lstStyle/>
          <a:p>
            <a:pPr algn="ctr" defTabSz="932293"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800" dirty="0">
                <a:solidFill>
                  <a:schemeClr val="accent3"/>
                </a:solidFill>
              </a:rPr>
              <a:t>Deploy and manage models on internal systems or intelligent cloud and edge</a:t>
            </a:r>
            <a:br>
              <a:rPr lang="en-US" sz="1800" dirty="0"/>
            </a:br>
            <a:endParaRPr lang="en-US" sz="180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5268991" y="5285535"/>
            <a:ext cx="192535" cy="30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5258501" y="5300369"/>
            <a:ext cx="206281" cy="393070"/>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4201168" y="5326598"/>
            <a:ext cx="444011" cy="27750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6992654" y="5307653"/>
            <a:ext cx="419840" cy="34112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5984543" y="5308544"/>
            <a:ext cx="500191" cy="36511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3211371" y="5341743"/>
            <a:ext cx="345257" cy="264565"/>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7936165" y="5360409"/>
            <a:ext cx="192535" cy="30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7847638" y="5425438"/>
            <a:ext cx="348234" cy="193218"/>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8583635" y="5154552"/>
            <a:ext cx="353189" cy="6957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8631015" y="5321295"/>
            <a:ext cx="408610" cy="251450"/>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2532198" y="1845174"/>
            <a:ext cx="1656223" cy="301749"/>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A5A5A5"/>
                </a:solidFill>
                <a:effectLst/>
                <a:uLnTx/>
                <a:uFillTx/>
                <a:latin typeface="Segoe UI Semibold"/>
                <a:ea typeface="+mn-ea"/>
                <a:cs typeface="+mn-cs"/>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8142978" y="1870914"/>
            <a:ext cx="1656223" cy="301749"/>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A5A5A5"/>
                </a:solidFill>
                <a:effectLst/>
                <a:uLnTx/>
                <a:uFillTx/>
                <a:latin typeface="Segoe UI Semibold"/>
                <a:ea typeface="+mn-ea"/>
                <a:cs typeface="+mn-cs"/>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5817494" y="5800606"/>
            <a:ext cx="811120" cy="301749"/>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A5A5A5"/>
                </a:solidFill>
                <a:effectLst/>
                <a:uLnTx/>
                <a:uFillTx/>
                <a:latin typeface="Segoe UI Semibold"/>
                <a:ea typeface="+mn-ea"/>
                <a:cs typeface="+mn-cs"/>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4017061" y="3374012"/>
            <a:ext cx="4157878" cy="1176733"/>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Track models in production</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Capture model telemetry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6036209" y="5291815"/>
            <a:ext cx="373690" cy="36511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8549611" y="2302831"/>
            <a:ext cx="842954" cy="687197"/>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821723" y="2303578"/>
            <a:ext cx="1226147" cy="6864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333333"/>
              </a:solidFill>
              <a:effectLst/>
              <a:uLnTx/>
              <a:uFillTx/>
              <a:latin typeface="Segoe UI Semibold"/>
              <a:ea typeface="+mn-ea"/>
              <a:cs typeface="+mn-cs"/>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096806" y="2701637"/>
            <a:ext cx="508820" cy="50882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790" y="2735618"/>
            <a:ext cx="508820" cy="508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473" y="2718875"/>
            <a:ext cx="530044" cy="5300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3530" y="2742881"/>
            <a:ext cx="477073" cy="47707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01559" y="2763152"/>
            <a:ext cx="477073" cy="47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82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Data Science</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67B9D02-C694-4368-A4D9-AC1D06B72425}"/>
              </a:ext>
            </a:extLst>
          </p:cNvPr>
          <p:cNvSpPr txBox="1">
            <a:spLocks/>
          </p:cNvSpPr>
          <p:nvPr/>
        </p:nvSpPr>
        <p:spPr>
          <a:xfrm>
            <a:off x="2502568" y="609361"/>
            <a:ext cx="8269705" cy="52306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rPr>
              <a:t>SQL Server Workshops</a:t>
            </a:r>
            <a:r>
              <a:rPr kumimoji="0" lang="en-US" sz="40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0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http://aka.ms/sqlworkshops</a:t>
            </a:r>
            <a:r>
              <a:rPr kumimoji="0" lang="en-US" sz="4000" b="0" i="0"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a:ln>
                  <a:noFill/>
                </a:ln>
                <a:solidFill>
                  <a:schemeClr val="accent3">
                    <a:lumMod val="60000"/>
                    <a:lumOff val="40000"/>
                  </a:schemeClr>
                </a:solidFill>
                <a:effectLst/>
                <a:uLnTx/>
                <a:uFillTx/>
                <a:latin typeface="Calibri" panose="020F0502020204030204"/>
                <a:ea typeface="+mn-ea"/>
                <a:cs typeface="+mn-cs"/>
              </a:rPr>
              <a:t>(look for SQL Server Machine Learning)</a:t>
            </a:r>
            <a:endParaRPr kumimoji="0" lang="en-US" sz="4000" b="0" i="1" u="none" strike="noStrike" kern="1200" cap="none" spc="0" normalizeH="0" baseline="0" noProof="0" dirty="0">
              <a:ln>
                <a:noFill/>
              </a:ln>
              <a:solidFill>
                <a:schemeClr val="accent3">
                  <a:lumMod val="60000"/>
                  <a:lumOff val="40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867370" y="1690688"/>
            <a:ext cx="3657600" cy="2895600"/>
          </a:xfrm>
          <a:prstGeom prst="rect">
            <a:avLst/>
          </a:prstGeom>
          <a:noFill/>
          <a:ln w="9525">
            <a:noFill/>
            <a:miter lim="800000"/>
            <a:headEnd/>
            <a:tailEnd/>
          </a:ln>
        </p:spPr>
        <p:txBody>
          <a:bodyPr vert="horz" wrap="square" lIns="91438" tIns="45719" rIns="91438" bIns="4571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342892" marR="0" lvl="0"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4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Data Analysis</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Create, Read, Update Delete</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Programming and Control</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Reporting</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Business Intelligence</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Statistics and Data Mining</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sysClr val="windowText" lastClr="000000"/>
                </a:solidFill>
                <a:effectLst/>
                <a:uLnTx/>
                <a:uFillTx/>
                <a:latin typeface="Calibri Light" pitchFamily="34" charset="0"/>
                <a:ea typeface="+mn-ea"/>
                <a:cs typeface="Segoe UI" pitchFamily="34" charset="0"/>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6926802" y="1690688"/>
            <a:ext cx="3657600" cy="2133600"/>
          </a:xfrm>
          <a:prstGeom prst="rect">
            <a:avLst/>
          </a:prstGeom>
          <a:noFill/>
          <a:ln w="9525">
            <a:noFill/>
            <a:miter lim="800000"/>
            <a:headEnd/>
            <a:tailEnd/>
          </a:ln>
        </p:spPr>
        <p:txBody>
          <a:bodyPr vert="horz" wrap="square" lIns="91438" tIns="45719" rIns="91438" bIns="4571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342892" marR="0" lvl="0"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400" b="1" i="0" u="none" strike="noStrike" kern="0" cap="none" spc="0" normalizeH="0" baseline="0" noProof="0" dirty="0">
                <a:ln>
                  <a:noFill/>
                </a:ln>
                <a:solidFill>
                  <a:prstClr val="black"/>
                </a:solidFill>
                <a:effectLst/>
                <a:uLnTx/>
                <a:uFillTx/>
                <a:latin typeface="Calibri" pitchFamily="34" charset="0"/>
                <a:ea typeface="+mn-ea"/>
                <a:cs typeface="Segoe UI" pitchFamily="34" charset="0"/>
              </a:rPr>
              <a:t>Scientific Process</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ea typeface="+mn-ea"/>
                <a:cs typeface="Segoe UI" pitchFamily="34" charset="0"/>
              </a:rPr>
              <a:t>Define the Question</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ea typeface="+mn-ea"/>
                <a:cs typeface="Segoe UI" pitchFamily="34" charset="0"/>
              </a:rPr>
              <a:t>(Create Hypothesis)</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ea typeface="+mn-ea"/>
                <a:cs typeface="Segoe UI" pitchFamily="34" charset="0"/>
              </a:rPr>
              <a:t>Create a Repeatable Test</a:t>
            </a:r>
          </a:p>
          <a:p>
            <a:pPr marL="742931" marR="0" lvl="1" indent="-285743" algn="l" defTabSz="-13872816" rtl="0" eaLnBrk="1" fontAlgn="base" latinLnBrk="0" hangingPunct="1">
              <a:lnSpc>
                <a:spcPct val="100000"/>
              </a:lnSpc>
              <a:spcBef>
                <a:spcPts val="300"/>
              </a:spcBef>
              <a:spcAft>
                <a:spcPct val="0"/>
              </a:spcAft>
              <a:buClrTx/>
              <a:buSzPct val="50000"/>
              <a:buFont typeface="Wingdings" pitchFamily="2" charset="2"/>
              <a:buChar char="o"/>
              <a:tabLst/>
              <a:defRPr/>
            </a:pPr>
            <a:r>
              <a:rPr kumimoji="0" lang="en-US" sz="2000" b="0" i="0" u="none" strike="noStrike" kern="0" cap="none" spc="0" normalizeH="0" baseline="0" noProof="0" dirty="0">
                <a:ln>
                  <a:noFill/>
                </a:ln>
                <a:solidFill>
                  <a:prstClr val="black"/>
                </a:solidFill>
                <a:effectLst/>
                <a:uLnTx/>
                <a:uFillTx/>
                <a:latin typeface="Calibri Light" pitchFamily="34" charset="0"/>
                <a:ea typeface="+mn-ea"/>
                <a:cs typeface="Segoe UI" pitchFamily="34" charset="0"/>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2"/>
          <a:stretch>
            <a:fillRect/>
          </a:stretch>
        </p:blipFill>
        <p:spPr>
          <a:xfrm>
            <a:off x="10281712" y="2469079"/>
            <a:ext cx="605380" cy="1094343"/>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3"/>
          <a:stretch>
            <a:fillRect/>
          </a:stretch>
        </p:blipFill>
        <p:spPr>
          <a:xfrm>
            <a:off x="3513652" y="1717000"/>
            <a:ext cx="2080976" cy="2080976"/>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4116277" y="5149851"/>
            <a:ext cx="4222810" cy="1325563"/>
          </a:xfrm>
          <a:prstGeom prst="rect">
            <a:avLst/>
          </a:prstGeom>
          <a:noFill/>
          <a:ln w="9525">
            <a:noFill/>
            <a:miter lim="800000"/>
            <a:headEnd/>
            <a:tailEnd/>
          </a:ln>
        </p:spPr>
        <p:txBody>
          <a:bodyPr vert="horz" wrap="square" lIns="91438" tIns="45719" rIns="91438" bIns="4571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342892" marR="0" lvl="0"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4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Artificial Intelligence</a:t>
            </a:r>
          </a:p>
          <a:p>
            <a:pPr marL="742931" marR="0" lvl="1"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2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Machine Learning</a:t>
            </a:r>
          </a:p>
          <a:p>
            <a:pPr marL="742931" marR="0" lvl="1" indent="-342892" algn="l" defTabSz="-13872816" rtl="0" eaLnBrk="1" fontAlgn="base" latinLnBrk="0" hangingPunct="1">
              <a:lnSpc>
                <a:spcPct val="100000"/>
              </a:lnSpc>
              <a:spcBef>
                <a:spcPts val="300"/>
              </a:spcBef>
              <a:spcAft>
                <a:spcPct val="0"/>
              </a:spcAft>
              <a:buClrTx/>
              <a:buSzTx/>
              <a:buFont typeface="Wingdings" pitchFamily="2" charset="2"/>
              <a:buChar char="§"/>
              <a:tabLst/>
              <a:defRPr/>
            </a:pPr>
            <a:r>
              <a:rPr kumimoji="0" lang="en-US" sz="2200" b="1" i="0" u="none" strike="noStrike" kern="0" cap="none" spc="0" normalizeH="0" baseline="0" noProof="0" dirty="0">
                <a:ln>
                  <a:noFill/>
                </a:ln>
                <a:solidFill>
                  <a:sysClr val="windowText" lastClr="000000"/>
                </a:solidFill>
                <a:effectLst/>
                <a:uLnTx/>
                <a:uFillTx/>
                <a:latin typeface="Calibri" pitchFamily="34" charset="0"/>
                <a:ea typeface="+mn-ea"/>
                <a:cs typeface="Segoe U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234176" y="6308209"/>
            <a:ext cx="354608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http://</a:t>
            </a:r>
            <a:r>
              <a:rPr kumimoji="0" lang="en-US" sz="3200" b="0" i="0" u="none" strike="noStrike" kern="1200" cap="none" spc="0" normalizeH="0" baseline="0" noProof="0" dirty="0" err="1">
                <a:ln>
                  <a:noFill/>
                </a:ln>
                <a:solidFill>
                  <a:srgbClr val="70AD47">
                    <a:lumMod val="50000"/>
                  </a:srgbClr>
                </a:solidFill>
                <a:effectLst/>
                <a:uLnTx/>
                <a:uFillTx/>
                <a:latin typeface="Calibri" panose="020F0502020204030204"/>
                <a:ea typeface="+mn-ea"/>
                <a:cs typeface="+mn-cs"/>
              </a:rPr>
              <a:t>aka.ms</a:t>
            </a:r>
            <a:r>
              <a:rPr kumimoji="0" lang="en-US" sz="3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a:t>
            </a:r>
            <a:r>
              <a:rPr kumimoji="0" lang="en-US" sz="3200" b="0" i="0" u="none" strike="noStrike" kern="1200" cap="none" spc="0" normalizeH="0" baseline="0" noProof="0" dirty="0" err="1">
                <a:ln>
                  <a:noFill/>
                </a:ln>
                <a:solidFill>
                  <a:srgbClr val="70AD47">
                    <a:lumMod val="50000"/>
                  </a:srgbClr>
                </a:solidFill>
                <a:effectLst/>
                <a:uLnTx/>
                <a:uFillTx/>
                <a:latin typeface="Calibri" panose="020F0502020204030204"/>
                <a:ea typeface="+mn-ea"/>
                <a:cs typeface="+mn-cs"/>
              </a:rPr>
              <a:t>tdsp</a:t>
            </a:r>
            <a:endParaRPr kumimoji="0" lang="en-US" sz="3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1037150" y="1273809"/>
            <a:ext cx="10417788" cy="527140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4987636" y="2859578"/>
            <a:ext cx="6467301"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7614458" y="2859578"/>
            <a:ext cx="3840479"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1037149" y="1273808"/>
            <a:ext cx="10417788" cy="15857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Artificial Intelligence</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259667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4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372465" y="3158769"/>
            <a:ext cx="578411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372465" y="1515684"/>
            <a:ext cx="6096000" cy="156966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4910647" y="4119249"/>
            <a:ext cx="2993705"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657922" y="4965405"/>
            <a:ext cx="10805532"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2275071" y="5042349"/>
            <a:ext cx="148835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Symbolic</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8516037" y="4965405"/>
            <a:ext cx="15774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Statistical</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3132221" y="5855562"/>
            <a:ext cx="107080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2527543" y="5569581"/>
            <a:ext cx="60946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2318095" y="6141543"/>
            <a:ext cx="14453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552540" y="5869894"/>
            <a:ext cx="136178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1221929" y="6447328"/>
            <a:ext cx="219233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7698117" y="5796544"/>
            <a:ext cx="217578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9456943" y="5541224"/>
            <a:ext cx="200651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7468465" y="6278051"/>
            <a:ext cx="322761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8086946" y="5405391"/>
            <a:ext cx="97071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31" y="1459"/>
            <a:ext cx="12188542" cy="3320992"/>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405295" y="1152428"/>
            <a:ext cx="1142676" cy="1142676"/>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866" y="974"/>
            <a:ext cx="12206461" cy="3321476"/>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487" y="2401567"/>
            <a:ext cx="12189648" cy="47310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2321" y="1098189"/>
            <a:ext cx="1138320" cy="1142514"/>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1769" y="2286280"/>
            <a:ext cx="1919424" cy="571926"/>
          </a:xfrm>
          <a:prstGeom prst="rect">
            <a:avLst/>
          </a:prstGeom>
          <a:noFill/>
        </p:spPr>
        <p:txBody>
          <a:bodyPr wrap="square" lIns="179158" tIns="143327" rIns="179158"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35309"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35309"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35309"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35309" y="425130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35309"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35309" y="461523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0000"/>
                </a:solidFill>
                <a:effectLst/>
                <a:uLnTx/>
                <a:uFillTx/>
                <a:latin typeface="Segoe UI"/>
                <a:ea typeface="+mn-ea"/>
                <a:cs typeface="+mn-cs"/>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0383" y="1098188"/>
            <a:ext cx="1138320" cy="1142514"/>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169830" y="2286279"/>
            <a:ext cx="1919424" cy="571926"/>
          </a:xfrm>
          <a:prstGeom prst="rect">
            <a:avLst/>
          </a:prstGeom>
          <a:noFill/>
        </p:spPr>
        <p:txBody>
          <a:bodyPr wrap="square" lIns="179158" tIns="143327" rIns="179158"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233371"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23337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23337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233371"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58444" y="1098190"/>
            <a:ext cx="1138320" cy="1142514"/>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067891" y="2286280"/>
            <a:ext cx="1919424" cy="571926"/>
          </a:xfrm>
          <a:prstGeom prst="rect">
            <a:avLst/>
          </a:prstGeom>
          <a:noFill/>
        </p:spPr>
        <p:txBody>
          <a:bodyPr wrap="square" lIns="179158" tIns="143327" rIns="179158"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131432"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131432" y="3523432"/>
            <a:ext cx="1792342" cy="181845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131432"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131432" y="538809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1445" y="1098189"/>
            <a:ext cx="1138138" cy="1142514"/>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20800" y="2286280"/>
            <a:ext cx="1919424" cy="571926"/>
          </a:xfrm>
          <a:prstGeom prst="rect">
            <a:avLst/>
          </a:prstGeom>
          <a:noFill/>
        </p:spPr>
        <p:txBody>
          <a:bodyPr wrap="square" lIns="179158" tIns="143327" rIns="89604"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28434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28434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766705" y="1441066"/>
            <a:ext cx="419856" cy="48364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016920" y="2297779"/>
            <a:ext cx="1919424" cy="571926"/>
          </a:xfrm>
          <a:prstGeom prst="rect">
            <a:avLst/>
          </a:prstGeom>
          <a:noFill/>
        </p:spPr>
        <p:txBody>
          <a:bodyPr wrap="square" lIns="179158" tIns="143327" rIns="179158" bIns="143327" rtlCol="0" anchor="t">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400"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080461"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080461"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080461" y="425130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Knowledge </a:t>
            </a:r>
            <a:b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b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08046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08046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080461" y="461523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131432" y="57602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131432" y="613242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0000"/>
                </a:solidFill>
                <a:effectLst/>
                <a:uLnTx/>
                <a:uFillTx/>
                <a:latin typeface="Segoe UI"/>
                <a:ea typeface="+mn-ea"/>
                <a:cs typeface="+mn-cs"/>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284341" y="4254946"/>
            <a:ext cx="1792342" cy="149234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Unified Speech</a:t>
            </a:r>
          </a:p>
          <a:p>
            <a:pPr marL="0" marR="0" lvl="0" indent="0" algn="ctr" defTabSz="860568" rtl="0" eaLnBrk="1" fontAlgn="auto" latinLnBrk="0" hangingPunct="1">
              <a:lnSpc>
                <a:spcPct val="90000"/>
              </a:lnSpc>
              <a:spcBef>
                <a:spcPts val="0"/>
              </a:spcBef>
              <a:spcAft>
                <a:spcPts val="0"/>
              </a:spcAft>
              <a:buClrTx/>
              <a:buSzTx/>
              <a:buFontTx/>
              <a:buNone/>
              <a:tabLst/>
              <a:defRPr/>
            </a:pPr>
            <a:endParaRPr kumimoji="0" lang="en-US" sz="1050" b="0" i="1"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080461" y="497917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080461" y="534310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080461" y="5707045"/>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080461" y="6070980"/>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080461" y="643491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9413" y="1098191"/>
            <a:ext cx="1138320" cy="1142515"/>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118860" y="2286279"/>
            <a:ext cx="1919424" cy="571926"/>
          </a:xfrm>
          <a:prstGeom prst="rect">
            <a:avLst/>
          </a:prstGeom>
          <a:noFill/>
        </p:spPr>
        <p:txBody>
          <a:bodyPr wrap="square" lIns="179158" tIns="143327" rIns="179158" bIns="14332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526"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182401" y="315723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gradFill>
                <a:effectLst/>
                <a:uLnTx/>
                <a:uFillTx/>
                <a:latin typeface="Segoe UI"/>
                <a:ea typeface="+mn-ea"/>
                <a:cs typeface="+mn-cs"/>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182401" y="2795562"/>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err="1">
                <a:ln>
                  <a:noFill/>
                </a:ln>
                <a:gradFill>
                  <a:gsLst>
                    <a:gs pos="1250">
                      <a:srgbClr val="1A1A1A"/>
                    </a:gs>
                    <a:gs pos="100000">
                      <a:srgbClr val="1A1A1A"/>
                    </a:gs>
                  </a:gsLst>
                </a:gradFill>
                <a:effectLst/>
                <a:uLnTx/>
                <a:uFillTx/>
                <a:latin typeface="Segoe UI"/>
                <a:ea typeface="+mn-ea"/>
                <a:cs typeface="+mn-cs"/>
              </a:rPr>
              <a:t>QnA</a:t>
            </a:r>
            <a:r>
              <a:rPr kumimoji="0" lang="en-US" sz="1050" b="1" i="0" u="none" strike="noStrike" kern="0" cap="none" spc="0" normalizeH="0" baseline="0" noProof="0" dirty="0">
                <a:ln>
                  <a:noFill/>
                </a:ln>
                <a:gradFill>
                  <a:gsLst>
                    <a:gs pos="1250">
                      <a:srgbClr val="1A1A1A"/>
                    </a:gs>
                    <a:gs pos="100000">
                      <a:srgbClr val="1A1A1A"/>
                    </a:gs>
                  </a:gsLst>
                </a:gradFill>
                <a:effectLst/>
                <a:uLnTx/>
                <a:uFillTx/>
                <a:latin typeface="Segoe UI"/>
                <a:ea typeface="+mn-ea"/>
                <a:cs typeface="+mn-cs"/>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586739" y="132522"/>
            <a:ext cx="11349605" cy="751997"/>
          </a:xfrm>
        </p:spPr>
        <p:txBody>
          <a:bodyPr>
            <a:noAutofit/>
          </a:bodyPr>
          <a:lstStyle/>
          <a:p>
            <a:r>
              <a:rPr lang="en-US" sz="36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284340" y="352343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284340" y="388736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50729" y="4579996"/>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Speech to Text</a:t>
            </a:r>
            <a:b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8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 </a:t>
            </a:r>
            <a:r>
              <a:rPr kumimoji="0" lang="en-US" sz="800" b="0" i="0" u="none" strike="noStrike" kern="0" cap="none" spc="0" normalizeH="0" baseline="0" noProof="0" dirty="0">
                <a:ln>
                  <a:noFill/>
                </a:ln>
                <a:solidFill>
                  <a:srgbClr val="FF0000"/>
                </a:solidFill>
                <a:effectLst/>
                <a:uLnTx/>
                <a:uFillTx/>
                <a:latin typeface="Segoe UI"/>
                <a:ea typeface="+mn-ea"/>
                <a:cs typeface="+mn-cs"/>
              </a:rPr>
              <a:t>Custom Speech</a:t>
            </a:r>
            <a:endParaRPr kumimoji="0" lang="en-US" sz="400" b="0" i="1" u="none" strike="noStrike" kern="0" cap="none" spc="0" normalizeH="0" baseline="0" noProof="0" dirty="0">
              <a:ln>
                <a:noFill/>
              </a:ln>
              <a:solidFill>
                <a:srgbClr val="FF000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50729" y="4935233"/>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Text to Speech</a:t>
            </a:r>
            <a:b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8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 </a:t>
            </a:r>
            <a:r>
              <a:rPr kumimoji="0" lang="en-US" sz="800" b="0" i="0" u="none" strike="noStrike" kern="0" cap="none" spc="0" normalizeH="0" baseline="0" noProof="0" dirty="0">
                <a:ln>
                  <a:noFill/>
                </a:ln>
                <a:solidFill>
                  <a:srgbClr val="FF0000"/>
                </a:solidFill>
                <a:effectLst/>
                <a:uLnTx/>
                <a:uFillTx/>
                <a:latin typeface="Segoe UI"/>
                <a:ea typeface="+mn-ea"/>
                <a:cs typeface="+mn-cs"/>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50729" y="5290470"/>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Speech Translation</a:t>
            </a:r>
            <a:b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8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 </a:t>
            </a:r>
            <a:r>
              <a:rPr kumimoji="0" lang="en-US" sz="800" b="0" i="0" u="none" strike="noStrike" kern="0" cap="none" spc="0" normalizeH="0" baseline="0" noProof="0" dirty="0">
                <a:ln>
                  <a:noFill/>
                </a:ln>
                <a:solidFill>
                  <a:srgbClr val="FF0000"/>
                </a:solidFill>
                <a:effectLst/>
                <a:uLnTx/>
                <a:uFillTx/>
                <a:latin typeface="Segoe UI"/>
                <a:ea typeface="+mn-ea"/>
                <a:cs typeface="+mn-cs"/>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303944" y="3844811"/>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303944" y="4202177"/>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303944" y="4559543"/>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303944" y="4916909"/>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Video Search</a:t>
            </a:r>
            <a:endParaRPr kumimoji="0" lang="en-US" sz="11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4233369" y="427076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marL="0" marR="0" lvl="0" indent="0" algn="ctr" defTabSz="86056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0000"/>
                </a:solidFill>
                <a:effectLst/>
                <a:uLnTx/>
                <a:uFillTx/>
                <a:latin typeface="Segoe UI"/>
                <a:ea typeface="+mn-ea"/>
                <a:cs typeface="+mn-cs"/>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heme/theme1.xml><?xml version="1.0" encoding="utf-8"?>
<a:theme xmlns:a="http://schemas.openxmlformats.org/drawingml/2006/main" name="9-51063_MLADS_Template">
  <a:themeElements>
    <a:clrScheme name="MLADS_2019">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solidFill>
              <a:schemeClr val="tx1"/>
            </a:solidFill>
          </a:defRPr>
        </a:defPPr>
      </a:lstStyle>
    </a:txDef>
  </a:objectDefaults>
  <a:extraClrSchemeLst/>
  <a:extLst>
    <a:ext uri="{05A4C25C-085E-4340-85A3-A5531E510DB2}">
      <thm15:themeFamily xmlns:thm15="http://schemas.microsoft.com/office/thememl/2012/main" name="MLADS_16x9_Template_v02.potx" id="{56C7554B-34DB-42ED-B81C-0C80A2B12686}" vid="{547695E7-E4F5-423A-9868-FFA005DE69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MLADS_16x9_Template_v02</Template>
  <TotalTime>39</TotalTime>
  <Words>3142</Words>
  <Application>Microsoft Office PowerPoint</Application>
  <PresentationFormat>Widescreen</PresentationFormat>
  <Paragraphs>396</Paragraphs>
  <Slides>30</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Calibri Light</vt:lpstr>
      <vt:lpstr>Consolas</vt:lpstr>
      <vt:lpstr>Segoe UI</vt:lpstr>
      <vt:lpstr>Segoe UI Light</vt:lpstr>
      <vt:lpstr>Segoe UI Semibold</vt:lpstr>
      <vt:lpstr>Segoe UI Semilight</vt:lpstr>
      <vt:lpstr>Wingdings</vt:lpstr>
      <vt:lpstr>9-51063_MLADS_Template</vt:lpstr>
      <vt:lpstr>Office Theme</vt:lpstr>
      <vt:lpstr>An Introduction to Machine Learning, Artificial Intelligence and Deep Learning</vt:lpstr>
      <vt:lpstr>PowerPoint Presentation</vt:lpstr>
      <vt:lpstr>Data Science</vt:lpstr>
      <vt:lpstr>Data Science Described</vt:lpstr>
      <vt:lpstr>Progression</vt:lpstr>
      <vt:lpstr>Example</vt:lpstr>
      <vt:lpstr>Artificial Intelligence</vt:lpstr>
      <vt:lpstr>Artificial Intelligence</vt:lpstr>
      <vt:lpstr>Artificial Intelligence Uses and Implementation Families</vt:lpstr>
      <vt:lpstr>Learning Resource</vt:lpstr>
      <vt:lpstr>Example</vt:lpstr>
      <vt:lpstr>Machine Learning</vt:lpstr>
      <vt:lpstr>Machine Learning</vt:lpstr>
      <vt:lpstr>Machine Learning Simplified</vt:lpstr>
      <vt:lpstr>Machine Learning Uses and Algorithm Families</vt:lpstr>
      <vt:lpstr>Languages and Libraries</vt:lpstr>
      <vt:lpstr>Learning Resource</vt:lpstr>
      <vt:lpstr>Example</vt:lpstr>
      <vt:lpstr>Deep Learning</vt:lpstr>
      <vt:lpstr>Understanding Deep Learning  Learning through layers</vt:lpstr>
      <vt:lpstr>Complex Predictions and Classifications</vt:lpstr>
      <vt:lpstr>Learning Resource</vt:lpstr>
      <vt:lpstr>Example</vt:lpstr>
      <vt:lpstr>Platforms and Processing</vt:lpstr>
      <vt:lpstr>PowerPoint Presentation</vt:lpstr>
      <vt:lpstr>Platforms - ML/AI/DL on Azure</vt:lpstr>
      <vt:lpstr>Platforms – SQL Server</vt:lpstr>
      <vt:lpstr>Hybrid Modeling and Deployments Deploy and manage models on internal systems or intelligent cloud and edge </vt:lpstr>
      <vt:lpstr>Example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AI, AND DATA SCIENCE CONFERENCE</dc:title>
  <dc:subject>&lt;Event name&gt;</dc:subject>
  <dc:creator>Alex Blanton</dc:creator>
  <cp:keywords>MLADS - Machine Learning, AI, and Data Science Conference</cp:keywords>
  <dc:description/>
  <cp:lastModifiedBy>Buck Woody</cp:lastModifiedBy>
  <cp:revision>3</cp:revision>
  <dcterms:created xsi:type="dcterms:W3CDTF">2019-10-10T22:36:53Z</dcterms:created>
  <dcterms:modified xsi:type="dcterms:W3CDTF">2019-11-14T12:44:38Z</dcterms:modified>
  <cp:category>MLADS - Machine Learning, AI, and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